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76" r:id="rId4"/>
    <p:sldId id="275" r:id="rId5"/>
    <p:sldId id="274" r:id="rId6"/>
    <p:sldId id="279" r:id="rId7"/>
    <p:sldId id="283" r:id="rId8"/>
    <p:sldId id="284" r:id="rId9"/>
    <p:sldId id="286" r:id="rId10"/>
    <p:sldId id="287" r:id="rId11"/>
    <p:sldId id="288" r:id="rId12"/>
    <p:sldId id="273" r:id="rId13"/>
    <p:sldId id="285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1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04294"/>
            <a:ext cx="258620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1"/>
            <a:ext cx="12192000" cy="68524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3" y="2137260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we must desire to spend time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one another.</a:t>
            </a:r>
          </a:p>
        </p:txBody>
      </p:sp>
    </p:spTree>
    <p:extLst>
      <p:ext uri="{BB962C8B-B14F-4D97-AF65-F5344CB8AC3E}">
        <p14:creationId xmlns:p14="http://schemas.microsoft.com/office/powerpoint/2010/main" val="25221013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3" y="2137260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we must understand that the conversation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we are having may not be about us. </a:t>
            </a:r>
          </a:p>
        </p:txBody>
      </p:sp>
    </p:spTree>
    <p:extLst>
      <p:ext uri="{BB962C8B-B14F-4D97-AF65-F5344CB8AC3E}">
        <p14:creationId xmlns:p14="http://schemas.microsoft.com/office/powerpoint/2010/main" val="185167251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7" y="1016000"/>
            <a:ext cx="5769734" cy="3788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53" y="685324"/>
            <a:ext cx="2368731" cy="2368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58192" y="3677722"/>
            <a:ext cx="50516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Join a Southside Group today!</a:t>
            </a:r>
          </a:p>
          <a:p>
            <a:pPr lvl="1" defTabSz="507117">
              <a:lnSpc>
                <a:spcPct val="120000"/>
              </a:lnSpc>
              <a:defRPr sz="46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southsidechurchva.org/groups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175" name="SAYYES.png" descr="SAYY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5835" y="275731"/>
            <a:ext cx="6465276" cy="5319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546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9" y="659423"/>
            <a:ext cx="4566138" cy="30440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426">
            <a:off x="6561428" y="2077425"/>
            <a:ext cx="4566139" cy="3044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2140041"/>
            <a:ext cx="10173242" cy="129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“For the mouth speaks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the heart is full of.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582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703847"/>
            <a:ext cx="10173242" cy="2546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good man brings good things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 of the good stored up in him,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an evil man brings evil things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 of the evil stored up in him.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073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979338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I tell you that everyone will have to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give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account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day of judgment for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empty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word they have spoken.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840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850663"/>
            <a:ext cx="10173242" cy="1918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by your words you will be acquitted,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by your words you will be condemned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.”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Matthew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12:34-37 NIV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718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1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2" y="1691843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“Likewise, the tongue is a small part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body, but it makes great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boasts.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a great forest is set 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fire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small spark.” James 3:5 NIV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697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49" cy="6855219"/>
          </a:xfrm>
          <a:prstGeom prst="rect">
            <a:avLst/>
          </a:prstGeom>
        </p:spPr>
      </p:pic>
      <p:sp>
        <p:nvSpPr>
          <p:cNvPr id="145" name="“ . . . for He has been mindful of the humble state of His servant. From now on all generations will call me blessed. . .”…"/>
          <p:cNvSpPr txBox="1"/>
          <p:nvPr/>
        </p:nvSpPr>
        <p:spPr>
          <a:xfrm>
            <a:off x="1011853" y="1709218"/>
            <a:ext cx="10173242" cy="260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“Do not let any unwholesome talk come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</a:t>
            </a:r>
          </a:p>
          <a:p>
            <a:pPr lvl="1" algn="ctr" defTabSz="456406">
              <a:lnSpc>
                <a:spcPct val="120000"/>
              </a:lnSpc>
              <a:defRPr sz="3400">
                <a:solidFill>
                  <a:srgbClr val="457395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mouth, but only that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is helpful for building others up according to their needs, that it may benefit those that listen.” Ephesians 4:29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715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949" cy="6855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52" y="750277"/>
            <a:ext cx="6549844" cy="435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CE4E7"/>
              </a:clrFrom>
              <a:clrTo>
                <a:srgbClr val="DCE4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1103" r="6400" b="23035"/>
          <a:stretch/>
        </p:blipFill>
        <p:spPr>
          <a:xfrm rot="4140764">
            <a:off x="-102813" y="2391100"/>
            <a:ext cx="3222609" cy="2693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DCE4E7"/>
              </a:clrFrom>
              <a:clrTo>
                <a:srgbClr val="DCE4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t="21103" r="6400" b="23035"/>
          <a:stretch/>
        </p:blipFill>
        <p:spPr>
          <a:xfrm rot="2536372">
            <a:off x="9255132" y="310591"/>
            <a:ext cx="3222609" cy="26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6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197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Rachel Sherman</dc:creator>
  <cp:lastModifiedBy>Rachel Sherman</cp:lastModifiedBy>
  <cp:revision>14</cp:revision>
  <dcterms:modified xsi:type="dcterms:W3CDTF">2021-02-25T17:14:14Z</dcterms:modified>
</cp:coreProperties>
</file>