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4" d="100"/>
          <a:sy n="24" d="100"/>
        </p:scale>
        <p:origin x="88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uthor and Da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endParaRPr dirty="0"/>
          </a:p>
        </p:txBody>
      </p:sp>
      <p:sp>
        <p:nvSpPr>
          <p:cNvPr id="152" name="Presentation 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53" name="Presentation Subtitle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pic>
        <p:nvPicPr>
          <p:cNvPr id="154" name="Series Title Slide.png" descr="Series Title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EXT"/>
          <p:cNvSpPr txBox="1"/>
          <p:nvPr/>
        </p:nvSpPr>
        <p:spPr>
          <a:xfrm>
            <a:off x="2000533" y="7223190"/>
            <a:ext cx="7118937" cy="256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b="1" dirty="0">
                <a:latin typeface="Century Gothic" panose="020B0502020202020204" pitchFamily="34" charset="0"/>
              </a:rPr>
              <a:t>A Lent Series</a:t>
            </a:r>
          </a:p>
          <a:p>
            <a:r>
              <a:rPr lang="en-US" sz="7000" dirty="0">
                <a:latin typeface="Century Gothic" panose="020B0502020202020204" pitchFamily="34" charset="0"/>
              </a:rPr>
              <a:t>Psalm 25:1-10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656591" y="4651166"/>
            <a:ext cx="2306574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dirty="0">
                <a:latin typeface="Century Gothic" panose="020B0502020202020204" pitchFamily="34" charset="0"/>
              </a:rPr>
              <a:t>How is this going to work?</a:t>
            </a:r>
          </a:p>
        </p:txBody>
      </p:sp>
    </p:spTree>
    <p:extLst>
      <p:ext uri="{BB962C8B-B14F-4D97-AF65-F5344CB8AC3E}">
        <p14:creationId xmlns:p14="http://schemas.microsoft.com/office/powerpoint/2010/main" val="405616515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uthor and Da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endParaRPr dirty="0"/>
          </a:p>
        </p:txBody>
      </p:sp>
      <p:sp>
        <p:nvSpPr>
          <p:cNvPr id="152" name="Presentation 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53" name="Presentation Subtitle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pic>
        <p:nvPicPr>
          <p:cNvPr id="154" name="Series Title Slide.png" descr="Series Title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EXT"/>
          <p:cNvSpPr txBox="1"/>
          <p:nvPr/>
        </p:nvSpPr>
        <p:spPr>
          <a:xfrm>
            <a:off x="2000533" y="7223190"/>
            <a:ext cx="7118937" cy="256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b="1" dirty="0">
                <a:latin typeface="Century Gothic" panose="020B0502020202020204" pitchFamily="34" charset="0"/>
              </a:rPr>
              <a:t>A Lent Series</a:t>
            </a:r>
          </a:p>
          <a:p>
            <a:r>
              <a:rPr lang="en-US" sz="7000" dirty="0">
                <a:latin typeface="Century Gothic" panose="020B0502020202020204" pitchFamily="34" charset="0"/>
              </a:rPr>
              <a:t>Psalm 25:1-10</a:t>
            </a:r>
          </a:p>
        </p:txBody>
      </p:sp>
    </p:spTree>
    <p:extLst>
      <p:ext uri="{BB962C8B-B14F-4D97-AF65-F5344CB8AC3E}">
        <p14:creationId xmlns:p14="http://schemas.microsoft.com/office/powerpoint/2010/main" val="267781684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1038862" y="1266726"/>
            <a:ext cx="23065740" cy="11182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pPr algn="l"/>
            <a:r>
              <a:rPr lang="en-US" sz="8000" dirty="0">
                <a:latin typeface="Century Gothic" panose="020B0502020202020204" pitchFamily="34" charset="0"/>
              </a:rPr>
              <a:t>In you, Lord my God, I put my trust.</a:t>
            </a:r>
          </a:p>
          <a:p>
            <a:endParaRPr lang="en-US" sz="8000" dirty="0">
              <a:latin typeface="Century Gothic" panose="020B0502020202020204" pitchFamily="34" charset="0"/>
            </a:endParaRP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I trust in you; do not let me be put to shame,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nor let my enemies triumph over me.</a:t>
            </a:r>
          </a:p>
          <a:p>
            <a:pPr algn="l"/>
            <a:endParaRPr lang="en-US" sz="8000" dirty="0">
              <a:latin typeface="Century Gothic" panose="020B0502020202020204" pitchFamily="34" charset="0"/>
            </a:endParaRP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No one who hopes in you will ever be put to shame, but shame will come on those who are treacherous without cause.</a:t>
            </a:r>
          </a:p>
          <a:p>
            <a:pPr algn="l"/>
            <a:endParaRPr lang="en-US" sz="8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947422" y="216833"/>
            <a:ext cx="23065740" cy="12413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pPr algn="l"/>
            <a:r>
              <a:rPr lang="en-US" sz="8000" dirty="0">
                <a:latin typeface="Century Gothic" panose="020B0502020202020204" pitchFamily="34" charset="0"/>
              </a:rPr>
              <a:t>Show me your ways, Lord, teach me your paths.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Guide me in your truth and teach me, for you are God my Savior, and my hope is in you all day long.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Remember, Lord, your great mercy and love,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for they are from of old.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Do not remember the sins of my youth and my rebellious ways; according to your love remember me, for you, Lord, are good.</a:t>
            </a:r>
          </a:p>
        </p:txBody>
      </p:sp>
    </p:spTree>
    <p:extLst>
      <p:ext uri="{BB962C8B-B14F-4D97-AF65-F5344CB8AC3E}">
        <p14:creationId xmlns:p14="http://schemas.microsoft.com/office/powerpoint/2010/main" val="109862665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833122" y="651172"/>
            <a:ext cx="23065740" cy="12413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pPr algn="l"/>
            <a:r>
              <a:rPr lang="en-US" sz="8000" dirty="0">
                <a:latin typeface="Century Gothic" panose="020B0502020202020204" pitchFamily="34" charset="0"/>
              </a:rPr>
              <a:t>Good and upright is the Lord; therefore he instructs sinners in his ways.</a:t>
            </a:r>
          </a:p>
          <a:p>
            <a:pPr algn="l"/>
            <a:endParaRPr lang="en-US" sz="8000" dirty="0">
              <a:latin typeface="Century Gothic" panose="020B0502020202020204" pitchFamily="34" charset="0"/>
            </a:endParaRP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He guides the humble in what is right and teaches them his way.</a:t>
            </a:r>
          </a:p>
          <a:p>
            <a:pPr algn="l"/>
            <a:endParaRPr lang="en-US" sz="8000" dirty="0">
              <a:latin typeface="Century Gothic" panose="020B0502020202020204" pitchFamily="34" charset="0"/>
            </a:endParaRP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All the ways of the Lord are loving and faithful</a:t>
            </a:r>
          </a:p>
          <a:p>
            <a:pPr algn="l"/>
            <a:r>
              <a:rPr lang="en-US" sz="8000" dirty="0">
                <a:latin typeface="Century Gothic" panose="020B0502020202020204" pitchFamily="34" charset="0"/>
              </a:rPr>
              <a:t>toward those who keep the demands of his covenant.</a:t>
            </a:r>
          </a:p>
          <a:p>
            <a:r>
              <a:rPr lang="en-US" sz="8000" dirty="0">
                <a:latin typeface="Century Gothic" panose="020B0502020202020204" pitchFamily="34" charset="0"/>
              </a:rPr>
              <a:t>Psalm 25: 1-10</a:t>
            </a:r>
          </a:p>
        </p:txBody>
      </p:sp>
    </p:spTree>
    <p:extLst>
      <p:ext uri="{BB962C8B-B14F-4D97-AF65-F5344CB8AC3E}">
        <p14:creationId xmlns:p14="http://schemas.microsoft.com/office/powerpoint/2010/main" val="151741241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uthor and Da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endParaRPr dirty="0"/>
          </a:p>
        </p:txBody>
      </p:sp>
      <p:sp>
        <p:nvSpPr>
          <p:cNvPr id="152" name="Presentation 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53" name="Presentation Subtitle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pic>
        <p:nvPicPr>
          <p:cNvPr id="154" name="Series Title Slide.png" descr="Series Title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EXT"/>
          <p:cNvSpPr txBox="1"/>
          <p:nvPr/>
        </p:nvSpPr>
        <p:spPr>
          <a:xfrm>
            <a:off x="2000533" y="7223190"/>
            <a:ext cx="7118937" cy="256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b="1" dirty="0">
                <a:latin typeface="Century Gothic" panose="020B0502020202020204" pitchFamily="34" charset="0"/>
              </a:rPr>
              <a:t>A Lent Series</a:t>
            </a:r>
          </a:p>
          <a:p>
            <a:r>
              <a:rPr lang="en-US" sz="7000" dirty="0">
                <a:latin typeface="Century Gothic" panose="020B0502020202020204" pitchFamily="34" charset="0"/>
              </a:rPr>
              <a:t>Psalm 25:1-10</a:t>
            </a:r>
          </a:p>
        </p:txBody>
      </p:sp>
    </p:spTree>
    <p:extLst>
      <p:ext uri="{BB962C8B-B14F-4D97-AF65-F5344CB8AC3E}">
        <p14:creationId xmlns:p14="http://schemas.microsoft.com/office/powerpoint/2010/main" val="17918442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656591" y="3958669"/>
            <a:ext cx="23065740" cy="2872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dirty="0">
                <a:latin typeface="Century Gothic" panose="020B0502020202020204" pitchFamily="34" charset="0"/>
              </a:rPr>
              <a:t>“This Lent is your deepening. </a:t>
            </a:r>
          </a:p>
          <a:p>
            <a:r>
              <a:rPr lang="en-US" sz="9000" dirty="0">
                <a:latin typeface="Century Gothic" panose="020B0502020202020204" pitchFamily="34" charset="0"/>
              </a:rPr>
              <a:t>This Lent is your gift.” </a:t>
            </a:r>
          </a:p>
        </p:txBody>
      </p:sp>
    </p:spTree>
    <p:extLst>
      <p:ext uri="{BB962C8B-B14F-4D97-AF65-F5344CB8AC3E}">
        <p14:creationId xmlns:p14="http://schemas.microsoft.com/office/powerpoint/2010/main" val="32092014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656591" y="4651166"/>
            <a:ext cx="2306574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dirty="0">
                <a:latin typeface="Century Gothic" panose="020B0502020202020204" pitchFamily="34" charset="0"/>
              </a:rPr>
              <a:t>Why care about tree roots at Lent?</a:t>
            </a:r>
          </a:p>
        </p:txBody>
      </p:sp>
    </p:spTree>
    <p:extLst>
      <p:ext uri="{BB962C8B-B14F-4D97-AF65-F5344CB8AC3E}">
        <p14:creationId xmlns:p14="http://schemas.microsoft.com/office/powerpoint/2010/main" val="8432623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656591" y="4651166"/>
            <a:ext cx="2306574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dirty="0">
                <a:latin typeface="Century Gothic" panose="020B0502020202020204" pitchFamily="34" charset="0"/>
              </a:rPr>
              <a:t>Why Spiritual Disciplines?</a:t>
            </a:r>
          </a:p>
        </p:txBody>
      </p:sp>
    </p:spTree>
    <p:extLst>
      <p:ext uri="{BB962C8B-B14F-4D97-AF65-F5344CB8AC3E}">
        <p14:creationId xmlns:p14="http://schemas.microsoft.com/office/powerpoint/2010/main" val="143817537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Blank with Logo.png" descr="Blank with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7892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"/>
          <p:cNvSpPr txBox="1"/>
          <p:nvPr/>
        </p:nvSpPr>
        <p:spPr>
          <a:xfrm>
            <a:off x="656591" y="4651166"/>
            <a:ext cx="2306574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000">
                <a:solidFill>
                  <a:srgbClr val="3B5C69"/>
                </a:solidFill>
              </a:defRPr>
            </a:lvl1pPr>
          </a:lstStyle>
          <a:p>
            <a:r>
              <a:rPr lang="en-US" sz="9000" dirty="0">
                <a:latin typeface="Century Gothic" panose="020B0502020202020204" pitchFamily="34" charset="0"/>
              </a:rPr>
              <a:t>Before you decide you can’t do this…</a:t>
            </a:r>
          </a:p>
        </p:txBody>
      </p:sp>
    </p:spTree>
    <p:extLst>
      <p:ext uri="{BB962C8B-B14F-4D97-AF65-F5344CB8AC3E}">
        <p14:creationId xmlns:p14="http://schemas.microsoft.com/office/powerpoint/2010/main" val="318442674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250</Words>
  <Application>Microsoft Office PowerPoint</Application>
  <PresentationFormat>Custom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Century Gothic</vt:lpstr>
      <vt:lpstr>Helvetica Neue</vt:lpstr>
      <vt:lpstr>Helvetica Neue Medium</vt:lpstr>
      <vt:lpstr>21_BasicWhite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Jill Barber</cp:lastModifiedBy>
  <cp:revision>3</cp:revision>
  <dcterms:modified xsi:type="dcterms:W3CDTF">2021-02-20T15:29:51Z</dcterms:modified>
</cp:coreProperties>
</file>