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13716000" cx="24384000"/>
  <p:notesSz cx="6858000" cy="9144000"/>
  <p:embeddedFontLst>
    <p:embeddedFont>
      <p:font typeface="Helvetica Neue"/>
      <p:regular r:id="rId17"/>
      <p:bold r:id="rId18"/>
      <p:italic r:id="rId19"/>
      <p:boldItalic r:id="rId20"/>
    </p:embeddedFont>
    <p:embeddedFont>
      <p:font typeface="Helvetica Neue Light"/>
      <p:regular r:id="rId21"/>
      <p:bold r:id="rId22"/>
      <p:italic r:id="rId23"/>
      <p:boldItalic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llbSNK0ww6+NGSErExG2PegRB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22" Type="http://schemas.openxmlformats.org/officeDocument/2006/relationships/font" Target="fonts/HelveticaNeueLight-bold.fntdata"/><Relationship Id="rId21" Type="http://schemas.openxmlformats.org/officeDocument/2006/relationships/font" Target="fonts/HelveticaNeueLight-regular.fntdata"/><Relationship Id="rId24" Type="http://schemas.openxmlformats.org/officeDocument/2006/relationships/font" Target="fonts/HelveticaNeueLight-boldItalic.fntdata"/><Relationship Id="rId23" Type="http://schemas.openxmlformats.org/officeDocument/2006/relationships/font" Target="fonts/HelveticaNeue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HelveticaNeue-regular.fntdata"/><Relationship Id="rId16" Type="http://schemas.openxmlformats.org/officeDocument/2006/relationships/slide" Target="slides/slide12.xml"/><Relationship Id="rId19" Type="http://schemas.openxmlformats.org/officeDocument/2006/relationships/font" Target="fonts/HelveticaNeue-italic.fntdata"/><Relationship Id="rId1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2ce2daf3f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d2ce2daf3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13"/>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1" name="Google Shape;11;p13"/>
          <p:cNvSpPr txBox="1"/>
          <p:nvPr>
            <p:ph type="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2" name="Google Shape;12;p13"/>
          <p:cNvSpPr txBox="1"/>
          <p:nvPr>
            <p:ph idx="2" type="body"/>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3" name="Google Shape;13;p1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48" name="Shape 48"/>
        <p:cNvGrpSpPr/>
        <p:nvPr/>
      </p:nvGrpSpPr>
      <p:grpSpPr>
        <a:xfrm>
          <a:off x="0" y="0"/>
          <a:ext cx="0" cy="0"/>
          <a:chOff x="0" y="0"/>
          <a:chExt cx="0" cy="0"/>
        </a:xfrm>
      </p:grpSpPr>
      <p:sp>
        <p:nvSpPr>
          <p:cNvPr id="49" name="Google Shape;49;p22"/>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0" name="Google Shape;50;p22"/>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1" name="Google Shape;51;p22"/>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vl1pPr>
            <a:lvl2pPr indent="-228600" lvl="1" marL="914400" algn="l">
              <a:lnSpc>
                <a:spcPct val="100000"/>
              </a:lnSpc>
              <a:spcBef>
                <a:spcPts val="1800"/>
              </a:spcBef>
              <a:spcAft>
                <a:spcPts val="0"/>
              </a:spcAft>
              <a:buClr>
                <a:srgbClr val="000000"/>
              </a:buClr>
              <a:buSzPts val="5500"/>
              <a:buFont typeface="Helvetica Neue"/>
              <a:buNone/>
              <a:defRPr sz="5500"/>
            </a:lvl2pPr>
            <a:lvl3pPr indent="-228600" lvl="2" marL="1371600" algn="l">
              <a:lnSpc>
                <a:spcPct val="100000"/>
              </a:lnSpc>
              <a:spcBef>
                <a:spcPts val="1800"/>
              </a:spcBef>
              <a:spcAft>
                <a:spcPts val="0"/>
              </a:spcAft>
              <a:buClr>
                <a:srgbClr val="000000"/>
              </a:buClr>
              <a:buSzPts val="5500"/>
              <a:buFont typeface="Helvetica Neue"/>
              <a:buNone/>
              <a:defRPr sz="5500"/>
            </a:lvl3pPr>
            <a:lvl4pPr indent="-228600" lvl="3" marL="1828800" algn="l">
              <a:lnSpc>
                <a:spcPct val="100000"/>
              </a:lnSpc>
              <a:spcBef>
                <a:spcPts val="1800"/>
              </a:spcBef>
              <a:spcAft>
                <a:spcPts val="0"/>
              </a:spcAft>
              <a:buClr>
                <a:srgbClr val="000000"/>
              </a:buClr>
              <a:buSzPts val="5500"/>
              <a:buFont typeface="Helvetica Neue"/>
              <a:buNone/>
              <a:defRPr sz="5500"/>
            </a:lvl4pPr>
            <a:lvl5pPr indent="-228600" lvl="4" marL="2286000" algn="l">
              <a:lnSpc>
                <a:spcPct val="100000"/>
              </a:lnSpc>
              <a:spcBef>
                <a:spcPts val="1800"/>
              </a:spcBef>
              <a:spcAft>
                <a:spcPts val="0"/>
              </a:spcAft>
              <a:buClr>
                <a:srgbClr val="000000"/>
              </a:buClr>
              <a:buSzPts val="5500"/>
              <a:buFont typeface="Helvetica Neue"/>
              <a:buNone/>
              <a:defRPr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2" name="Google Shape;52;p2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53" name="Shape 53"/>
        <p:cNvGrpSpPr/>
        <p:nvPr/>
      </p:nvGrpSpPr>
      <p:grpSpPr>
        <a:xfrm>
          <a:off x="0" y="0"/>
          <a:ext cx="0" cy="0"/>
          <a:chOff x="0" y="0"/>
          <a:chExt cx="0" cy="0"/>
        </a:xfrm>
      </p:grpSpPr>
      <p:sp>
        <p:nvSpPr>
          <p:cNvPr id="54" name="Google Shape;54;p23"/>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5" name="Google Shape;55;p2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56" name="Shape 56"/>
        <p:cNvGrpSpPr/>
        <p:nvPr/>
      </p:nvGrpSpPr>
      <p:grpSpPr>
        <a:xfrm>
          <a:off x="0" y="0"/>
          <a:ext cx="0" cy="0"/>
          <a:chOff x="0" y="0"/>
          <a:chExt cx="0" cy="0"/>
        </a:xfrm>
      </p:grpSpPr>
      <p:sp>
        <p:nvSpPr>
          <p:cNvPr id="57" name="Google Shape;57;p24"/>
          <p:cNvSpPr txBox="1"/>
          <p:nvPr>
            <p:ph idx="1" type="body"/>
          </p:nvPr>
        </p:nvSpPr>
        <p:spPr>
          <a:xfrm>
            <a:off x="1206500" y="1075927"/>
            <a:ext cx="21971000" cy="7241584"/>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25000"/>
              <a:buFont typeface="Helvetica Neue"/>
              <a:buNone/>
              <a:defRPr b="1" sz="25000"/>
            </a:lvl1pPr>
            <a:lvl2pPr indent="-228600" lvl="1" marL="914400" algn="ctr">
              <a:lnSpc>
                <a:spcPct val="80000"/>
              </a:lnSpc>
              <a:spcBef>
                <a:spcPts val="0"/>
              </a:spcBef>
              <a:spcAft>
                <a:spcPts val="0"/>
              </a:spcAft>
              <a:buClr>
                <a:srgbClr val="000000"/>
              </a:buClr>
              <a:buSzPts val="25000"/>
              <a:buFont typeface="Helvetica Neue"/>
              <a:buNone/>
              <a:defRPr b="1" sz="25000"/>
            </a:lvl2pPr>
            <a:lvl3pPr indent="-228600" lvl="2" marL="1371600" algn="ctr">
              <a:lnSpc>
                <a:spcPct val="80000"/>
              </a:lnSpc>
              <a:spcBef>
                <a:spcPts val="0"/>
              </a:spcBef>
              <a:spcAft>
                <a:spcPts val="0"/>
              </a:spcAft>
              <a:buClr>
                <a:srgbClr val="000000"/>
              </a:buClr>
              <a:buSzPts val="25000"/>
              <a:buFont typeface="Helvetica Neue"/>
              <a:buNone/>
              <a:defRPr b="1" sz="25000"/>
            </a:lvl3pPr>
            <a:lvl4pPr indent="-228600" lvl="3" marL="1828800" algn="ctr">
              <a:lnSpc>
                <a:spcPct val="80000"/>
              </a:lnSpc>
              <a:spcBef>
                <a:spcPts val="0"/>
              </a:spcBef>
              <a:spcAft>
                <a:spcPts val="0"/>
              </a:spcAft>
              <a:buClr>
                <a:srgbClr val="000000"/>
              </a:buClr>
              <a:buSzPts val="25000"/>
              <a:buFont typeface="Helvetica Neue"/>
              <a:buNone/>
              <a:defRPr b="1" sz="25000"/>
            </a:lvl4pPr>
            <a:lvl5pPr indent="-228600" lvl="4" marL="2286000" algn="ctr">
              <a:lnSpc>
                <a:spcPct val="80000"/>
              </a:lnSpc>
              <a:spcBef>
                <a:spcPts val="0"/>
              </a:spcBef>
              <a:spcAft>
                <a:spcPts val="0"/>
              </a:spcAft>
              <a:buClr>
                <a:srgbClr val="000000"/>
              </a:buClr>
              <a:buSzPts val="25000"/>
              <a:buFont typeface="Helvetica Neue"/>
              <a:buNone/>
              <a:defRPr b="1" sz="250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8" name="Google Shape;58;p24"/>
          <p:cNvSpPr txBox="1"/>
          <p:nvPr>
            <p:ph idx="2" type="body"/>
          </p:nvPr>
        </p:nvSpPr>
        <p:spPr>
          <a:xfrm>
            <a:off x="1206500" y="8262180"/>
            <a:ext cx="21971000" cy="93478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9" name="Google Shape;59;p2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60" name="Shape 60"/>
        <p:cNvGrpSpPr/>
        <p:nvPr/>
      </p:nvGrpSpPr>
      <p:grpSpPr>
        <a:xfrm>
          <a:off x="0" y="0"/>
          <a:ext cx="0" cy="0"/>
          <a:chOff x="0" y="0"/>
          <a:chExt cx="0" cy="0"/>
        </a:xfrm>
      </p:grpSpPr>
      <p:sp>
        <p:nvSpPr>
          <p:cNvPr id="61" name="Google Shape;61;p25"/>
          <p:cNvSpPr txBox="1"/>
          <p:nvPr>
            <p:ph idx="1" type="body"/>
          </p:nvPr>
        </p:nvSpPr>
        <p:spPr>
          <a:xfrm>
            <a:off x="2430025" y="10675453"/>
            <a:ext cx="20200052"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2" name="Google Shape;62;p25"/>
          <p:cNvSpPr txBox="1"/>
          <p:nvPr>
            <p:ph idx="2" type="body"/>
          </p:nvPr>
        </p:nvSpPr>
        <p:spPr>
          <a:xfrm>
            <a:off x="1753923" y="4939860"/>
            <a:ext cx="20876153" cy="3836280"/>
          </a:xfrm>
          <a:prstGeom prst="rect">
            <a:avLst/>
          </a:prstGeom>
          <a:noFill/>
          <a:ln>
            <a:noFill/>
          </a:ln>
        </p:spPr>
        <p:txBody>
          <a:bodyPr anchorCtr="0" anchor="t" bIns="50800" lIns="50800" spcFirstLastPara="1" rIns="50800" wrap="square" tIns="50800">
            <a:normAutofit/>
          </a:bodyPr>
          <a:lstStyle>
            <a:lvl1pPr indent="-228600" lvl="0" marL="4572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3" name="Google Shape;63;p2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64" name="Shape 64"/>
        <p:cNvGrpSpPr/>
        <p:nvPr/>
      </p:nvGrpSpPr>
      <p:grpSpPr>
        <a:xfrm>
          <a:off x="0" y="0"/>
          <a:ext cx="0" cy="0"/>
          <a:chOff x="0" y="0"/>
          <a:chExt cx="0" cy="0"/>
        </a:xfrm>
      </p:grpSpPr>
      <p:sp>
        <p:nvSpPr>
          <p:cNvPr id="65" name="Google Shape;65;p26"/>
          <p:cNvSpPr/>
          <p:nvPr>
            <p:ph idx="2" type="pic"/>
          </p:nvPr>
        </p:nvSpPr>
        <p:spPr>
          <a:xfrm>
            <a:off x="15760700" y="1016000"/>
            <a:ext cx="7439099" cy="59496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6" name="Google Shape;66;p26"/>
          <p:cNvSpPr/>
          <p:nvPr>
            <p:ph idx="3" type="pic"/>
          </p:nvPr>
        </p:nvSpPr>
        <p:spPr>
          <a:xfrm>
            <a:off x="13500100" y="3978275"/>
            <a:ext cx="10439400" cy="121501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7" name="Google Shape;67;p26"/>
          <p:cNvSpPr/>
          <p:nvPr>
            <p:ph idx="4" type="pic"/>
          </p:nvPr>
        </p:nvSpPr>
        <p:spPr>
          <a:xfrm>
            <a:off x="-139700" y="495300"/>
            <a:ext cx="16611600" cy="1245870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8" name="Google Shape;68;p2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69" name="Shape 69"/>
        <p:cNvGrpSpPr/>
        <p:nvPr/>
      </p:nvGrpSpPr>
      <p:grpSpPr>
        <a:xfrm>
          <a:off x="0" y="0"/>
          <a:ext cx="0" cy="0"/>
          <a:chOff x="0" y="0"/>
          <a:chExt cx="0" cy="0"/>
        </a:xfrm>
      </p:grpSpPr>
      <p:sp>
        <p:nvSpPr>
          <p:cNvPr id="70" name="Google Shape;70;p27"/>
          <p:cNvSpPr/>
          <p:nvPr>
            <p:ph idx="2" type="pic"/>
          </p:nvPr>
        </p:nvSpPr>
        <p:spPr>
          <a:xfrm>
            <a:off x="-1333500" y="-5524500"/>
            <a:ext cx="27051001" cy="21640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71" name="Google Shape;71;p2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4" name="Shape 14"/>
        <p:cNvGrpSpPr/>
        <p:nvPr/>
      </p:nvGrpSpPr>
      <p:grpSpPr>
        <a:xfrm>
          <a:off x="0" y="0"/>
          <a:ext cx="0" cy="0"/>
          <a:chOff x="0" y="0"/>
          <a:chExt cx="0" cy="0"/>
        </a:xfrm>
      </p:grpSpPr>
      <p:sp>
        <p:nvSpPr>
          <p:cNvPr id="15" name="Google Shape;15;p1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 &amp; Photo">
    <p:spTree>
      <p:nvGrpSpPr>
        <p:cNvPr id="16" name="Shape 16"/>
        <p:cNvGrpSpPr/>
        <p:nvPr/>
      </p:nvGrpSpPr>
      <p:grpSpPr>
        <a:xfrm>
          <a:off x="0" y="0"/>
          <a:ext cx="0" cy="0"/>
          <a:chOff x="0" y="0"/>
          <a:chExt cx="0" cy="0"/>
        </a:xfrm>
      </p:grpSpPr>
      <p:sp>
        <p:nvSpPr>
          <p:cNvPr id="17" name="Google Shape;17;p15"/>
          <p:cNvSpPr/>
          <p:nvPr>
            <p:ph idx="2" type="pic"/>
          </p:nvPr>
        </p:nvSpPr>
        <p:spPr>
          <a:xfrm>
            <a:off x="-1155700" y="-1295400"/>
            <a:ext cx="26746199" cy="1601893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18" name="Google Shape;18;p15"/>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9" name="Google Shape;19;p15"/>
          <p:cNvSpPr txBox="1"/>
          <p:nvPr>
            <p:ph idx="1" type="body"/>
          </p:nvPr>
        </p:nvSpPr>
        <p:spPr>
          <a:xfrm>
            <a:off x="1207690" y="1106137"/>
            <a:ext cx="21968621"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0" name="Google Shape;20;p15"/>
          <p:cNvSpPr txBox="1"/>
          <p:nvPr>
            <p:ph idx="3" type="body"/>
          </p:nvPr>
        </p:nvSpPr>
        <p:spPr>
          <a:xfrm>
            <a:off x="1206500" y="11609910"/>
            <a:ext cx="21971000" cy="111695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1" name="Google Shape;21;p1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22" name="Shape 22"/>
        <p:cNvGrpSpPr/>
        <p:nvPr/>
      </p:nvGrpSpPr>
      <p:grpSpPr>
        <a:xfrm>
          <a:off x="0" y="0"/>
          <a:ext cx="0" cy="0"/>
          <a:chOff x="0" y="0"/>
          <a:chExt cx="0" cy="0"/>
        </a:xfrm>
      </p:grpSpPr>
      <p:sp>
        <p:nvSpPr>
          <p:cNvPr id="23" name="Google Shape;23;p16"/>
          <p:cNvSpPr/>
          <p:nvPr>
            <p:ph idx="2" type="pic"/>
          </p:nvPr>
        </p:nvSpPr>
        <p:spPr>
          <a:xfrm>
            <a:off x="10972800" y="-203200"/>
            <a:ext cx="12144836" cy="14135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24" name="Google Shape;24;p16"/>
          <p:cNvSpPr txBox="1"/>
          <p:nvPr>
            <p:ph type="title"/>
          </p:nvPr>
        </p:nvSpPr>
        <p:spPr>
          <a:xfrm>
            <a:off x="1206500" y="1270000"/>
            <a:ext cx="9779000" cy="5882273"/>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5" name="Google Shape;25;p16"/>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6" name="Google Shape;26;p16"/>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27" name="Shape 27"/>
        <p:cNvGrpSpPr/>
        <p:nvPr/>
      </p:nvGrpSpPr>
      <p:grpSpPr>
        <a:xfrm>
          <a:off x="0" y="0"/>
          <a:ext cx="0" cy="0"/>
          <a:chOff x="0" y="0"/>
          <a:chExt cx="0" cy="0"/>
        </a:xfrm>
      </p:grpSpPr>
      <p:sp>
        <p:nvSpPr>
          <p:cNvPr id="28" name="Google Shape;28;p17"/>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9" name="Google Shape;29;p17"/>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0" name="Google Shape;30;p17"/>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1" name="Google Shape;31;p1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2" name="Shape 32"/>
        <p:cNvGrpSpPr/>
        <p:nvPr/>
      </p:nvGrpSpPr>
      <p:grpSpPr>
        <a:xfrm>
          <a:off x="0" y="0"/>
          <a:ext cx="0" cy="0"/>
          <a:chOff x="0" y="0"/>
          <a:chExt cx="0" cy="0"/>
        </a:xfrm>
      </p:grpSpPr>
      <p:sp>
        <p:nvSpPr>
          <p:cNvPr id="33" name="Google Shape;33;p18"/>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4" name="Google Shape;34;p1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5" name="Shape 35"/>
        <p:cNvGrpSpPr/>
        <p:nvPr/>
      </p:nvGrpSpPr>
      <p:grpSpPr>
        <a:xfrm>
          <a:off x="0" y="0"/>
          <a:ext cx="0" cy="0"/>
          <a:chOff x="0" y="0"/>
          <a:chExt cx="0" cy="0"/>
        </a:xfrm>
      </p:grpSpPr>
      <p:sp>
        <p:nvSpPr>
          <p:cNvPr id="36" name="Google Shape;36;p19"/>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7" name="Google Shape;37;p19"/>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8" name="Google Shape;38;p19"/>
          <p:cNvSpPr/>
          <p:nvPr>
            <p:ph idx="3" type="pic"/>
          </p:nvPr>
        </p:nvSpPr>
        <p:spPr>
          <a:xfrm>
            <a:off x="12192000" y="-407266"/>
            <a:ext cx="10916874" cy="145558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39" name="Google Shape;39;p19"/>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0" name="Google Shape;40;p1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41" name="Shape 41"/>
        <p:cNvGrpSpPr/>
        <p:nvPr/>
      </p:nvGrpSpPr>
      <p:grpSpPr>
        <a:xfrm>
          <a:off x="0" y="0"/>
          <a:ext cx="0" cy="0"/>
          <a:chOff x="0" y="0"/>
          <a:chExt cx="0" cy="0"/>
        </a:xfrm>
      </p:grpSpPr>
      <p:sp>
        <p:nvSpPr>
          <p:cNvPr id="42" name="Google Shape;42;p20"/>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3" name="Google Shape;43;p20"/>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4" name="Shape 44"/>
        <p:cNvGrpSpPr/>
        <p:nvPr/>
      </p:nvGrpSpPr>
      <p:grpSpPr>
        <a:xfrm>
          <a:off x="0" y="0"/>
          <a:ext cx="0" cy="0"/>
          <a:chOff x="0" y="0"/>
          <a:chExt cx="0" cy="0"/>
        </a:xfrm>
      </p:grpSpPr>
      <p:sp>
        <p:nvSpPr>
          <p:cNvPr id="45" name="Google Shape;45;p21"/>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6" name="Google Shape;46;p21"/>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7" name="Google Shape;47;p2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9pPr>
          </a:lstStyle>
          <a:p/>
        </p:txBody>
      </p:sp>
      <p:sp>
        <p:nvSpPr>
          <p:cNvPr id="7" name="Google Shape;7;p12"/>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1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600"/>
              <a:buFont typeface="Helvetica Neue"/>
              <a:buNone/>
            </a:pPr>
            <a:r>
              <a:t/>
            </a:r>
            <a:endParaRPr/>
          </a:p>
        </p:txBody>
      </p:sp>
      <p:sp>
        <p:nvSpPr>
          <p:cNvPr id="77" name="Google Shape;77;p1"/>
          <p:cNvSpPr txBox="1"/>
          <p:nvPr>
            <p:ph idx="4294967295" type="ctr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000000"/>
              </a:buClr>
              <a:buSzPts val="11600"/>
              <a:buFont typeface="Helvetica Neue"/>
              <a:buNone/>
            </a:pPr>
            <a:r>
              <a:t/>
            </a:r>
            <a:endParaRPr b="1" i="0" sz="11600" u="none" cap="none" strike="noStrike">
              <a:solidFill>
                <a:srgbClr val="000000"/>
              </a:solidFill>
              <a:latin typeface="Helvetica Neue"/>
              <a:ea typeface="Helvetica Neue"/>
              <a:cs typeface="Helvetica Neue"/>
              <a:sym typeface="Helvetica Neue"/>
            </a:endParaRPr>
          </a:p>
        </p:txBody>
      </p:sp>
      <p:sp>
        <p:nvSpPr>
          <p:cNvPr id="78" name="Google Shape;78;p1"/>
          <p:cNvSpPr txBox="1"/>
          <p:nvPr>
            <p:ph idx="4294967295" type="subTitle"/>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5500"/>
              <a:buFont typeface="Helvetica Neue"/>
              <a:buNone/>
            </a:pPr>
            <a:r>
              <a:t/>
            </a:r>
            <a:endParaRPr b="1" i="0" sz="5500" u="none" cap="none" strike="noStrike">
              <a:solidFill>
                <a:srgbClr val="000000"/>
              </a:solidFill>
              <a:latin typeface="Helvetica Neue"/>
              <a:ea typeface="Helvetica Neue"/>
              <a:cs typeface="Helvetica Neue"/>
              <a:sym typeface="Helvetica Neue"/>
            </a:endParaRPr>
          </a:p>
        </p:txBody>
      </p:sp>
      <p:pic>
        <p:nvPicPr>
          <p:cNvPr descr="Series Title Slide.png" id="79" name="Google Shape;79;p1"/>
          <p:cNvPicPr preferRelativeResize="0"/>
          <p:nvPr/>
        </p:nvPicPr>
        <p:blipFill rotWithShape="1">
          <a:blip r:embed="rId3">
            <a:alphaModFix/>
          </a:blip>
          <a:srcRect b="0" l="0" r="0" t="0"/>
          <a:stretch/>
        </p:blipFill>
        <p:spPr>
          <a:xfrm>
            <a:off x="0" y="3141"/>
            <a:ext cx="24358040" cy="13709718"/>
          </a:xfrm>
          <a:prstGeom prst="rect">
            <a:avLst/>
          </a:prstGeom>
          <a:noFill/>
          <a:ln>
            <a:noFill/>
          </a:ln>
        </p:spPr>
      </p:pic>
      <p:sp>
        <p:nvSpPr>
          <p:cNvPr id="80" name="Google Shape;80;p1"/>
          <p:cNvSpPr txBox="1"/>
          <p:nvPr/>
        </p:nvSpPr>
        <p:spPr>
          <a:xfrm>
            <a:off x="3058080" y="8213579"/>
            <a:ext cx="10040699" cy="241091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Century Gothic"/>
              <a:buNone/>
            </a:pPr>
            <a:r>
              <a:rPr b="1" i="0" lang="en-US" sz="9000" u="none" cap="none" strike="noStrike">
                <a:solidFill>
                  <a:srgbClr val="1D719F"/>
                </a:solidFill>
                <a:latin typeface="Century Gothic"/>
                <a:ea typeface="Century Gothic"/>
                <a:cs typeface="Century Gothic"/>
                <a:sym typeface="Century Gothic"/>
              </a:rPr>
              <a:t>Desperation</a:t>
            </a:r>
            <a:endParaRPr/>
          </a:p>
          <a:p>
            <a:pPr indent="0" lvl="0" marL="0" marR="0" rtl="0" algn="ctr">
              <a:lnSpc>
                <a:spcPct val="100000"/>
              </a:lnSpc>
              <a:spcBef>
                <a:spcPts val="0"/>
              </a:spcBef>
              <a:spcAft>
                <a:spcPts val="0"/>
              </a:spcAft>
              <a:buClr>
                <a:srgbClr val="1D719F"/>
              </a:buClr>
              <a:buSzPts val="6000"/>
              <a:buFont typeface="Century Gothic"/>
              <a:buNone/>
            </a:pPr>
            <a:r>
              <a:rPr b="0" i="0" lang="en-US" sz="6000" u="none" cap="none" strike="noStrike">
                <a:solidFill>
                  <a:srgbClr val="1D719F"/>
                </a:solidFill>
                <a:latin typeface="Century Gothic"/>
                <a:ea typeface="Century Gothic"/>
                <a:cs typeface="Century Gothic"/>
                <a:sym typeface="Century Gothic"/>
              </a:rPr>
              <a:t>Matthew 9: 18-31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Blank.png" id="133" name="Google Shape;133;p9"/>
          <p:cNvPicPr preferRelativeResize="0"/>
          <p:nvPr/>
        </p:nvPicPr>
        <p:blipFill rotWithShape="1">
          <a:blip r:embed="rId3">
            <a:alphaModFix/>
          </a:blip>
          <a:srcRect b="0" l="0" r="0" t="0"/>
          <a:stretch/>
        </p:blipFill>
        <p:spPr>
          <a:xfrm>
            <a:off x="0" y="-14686"/>
            <a:ext cx="24395296" cy="13730686"/>
          </a:xfrm>
          <a:prstGeom prst="rect">
            <a:avLst/>
          </a:prstGeom>
          <a:noFill/>
          <a:ln>
            <a:noFill/>
          </a:ln>
        </p:spPr>
      </p:pic>
      <p:sp>
        <p:nvSpPr>
          <p:cNvPr id="134" name="Google Shape;134;p9"/>
          <p:cNvSpPr txBox="1"/>
          <p:nvPr/>
        </p:nvSpPr>
        <p:spPr>
          <a:xfrm>
            <a:off x="933450" y="3108559"/>
            <a:ext cx="22517100"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Century Gothic"/>
              <a:buNone/>
            </a:pPr>
            <a:r>
              <a:rPr b="0" i="0" lang="en-US" sz="9000" u="none" cap="none" strike="noStrike">
                <a:solidFill>
                  <a:srgbClr val="1D719F"/>
                </a:solidFill>
                <a:latin typeface="Century Gothic"/>
                <a:ea typeface="Century Gothic"/>
                <a:cs typeface="Century Gothic"/>
                <a:sym typeface="Century Gothic"/>
              </a:rPr>
              <a:t>They went to Jesus and asked </a:t>
            </a:r>
            <a:endParaRPr/>
          </a:p>
          <a:p>
            <a:pPr indent="0" lvl="0" marL="0" marR="0" rtl="0" algn="ctr">
              <a:lnSpc>
                <a:spcPct val="100000"/>
              </a:lnSpc>
              <a:spcBef>
                <a:spcPts val="0"/>
              </a:spcBef>
              <a:spcAft>
                <a:spcPts val="0"/>
              </a:spcAft>
              <a:buClr>
                <a:srgbClr val="1D719F"/>
              </a:buClr>
              <a:buSzPts val="9000"/>
              <a:buFont typeface="Century Gothic"/>
              <a:buNone/>
            </a:pPr>
            <a:r>
              <a:rPr b="0" i="0" lang="en-US" sz="9000" u="none" cap="none" strike="noStrike">
                <a:solidFill>
                  <a:srgbClr val="1D719F"/>
                </a:solidFill>
                <a:latin typeface="Century Gothic"/>
                <a:ea typeface="Century Gothic"/>
                <a:cs typeface="Century Gothic"/>
                <a:sym typeface="Century Gothic"/>
              </a:rPr>
              <a:t>for what they needed</a:t>
            </a:r>
            <a:endParaRPr b="0" i="0" sz="9000" u="none" cap="none" strike="noStrike">
              <a:solidFill>
                <a:srgbClr val="1D719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Blank.png" id="139" name="Google Shape;139;p10"/>
          <p:cNvPicPr preferRelativeResize="0"/>
          <p:nvPr/>
        </p:nvPicPr>
        <p:blipFill rotWithShape="1">
          <a:blip r:embed="rId3">
            <a:alphaModFix/>
          </a:blip>
          <a:srcRect b="0" l="0" r="0" t="0"/>
          <a:stretch/>
        </p:blipFill>
        <p:spPr>
          <a:xfrm>
            <a:off x="0" y="-14686"/>
            <a:ext cx="24395296" cy="13730686"/>
          </a:xfrm>
          <a:prstGeom prst="rect">
            <a:avLst/>
          </a:prstGeom>
          <a:noFill/>
          <a:ln>
            <a:noFill/>
          </a:ln>
        </p:spPr>
      </p:pic>
      <p:sp>
        <p:nvSpPr>
          <p:cNvPr id="140" name="Google Shape;140;p10"/>
          <p:cNvSpPr txBox="1"/>
          <p:nvPr/>
        </p:nvSpPr>
        <p:spPr>
          <a:xfrm>
            <a:off x="933450" y="3108559"/>
            <a:ext cx="22517100"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Century Gothic"/>
              <a:buNone/>
            </a:pPr>
            <a:r>
              <a:rPr b="0" i="0" lang="en-US" sz="9000" u="none" cap="none" strike="noStrike">
                <a:solidFill>
                  <a:srgbClr val="1D719F"/>
                </a:solidFill>
                <a:latin typeface="Century Gothic"/>
                <a:ea typeface="Century Gothic"/>
                <a:cs typeface="Century Gothic"/>
                <a:sym typeface="Century Gothic"/>
              </a:rPr>
              <a:t>Their desperation was met with compassion, healing, resurrection</a:t>
            </a:r>
            <a:endParaRPr b="0" i="0" sz="9000" u="none" cap="none" strike="noStrike">
              <a:solidFill>
                <a:srgbClr val="1D719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0000"/>
              </a:buClr>
              <a:buSzPts val="3600"/>
              <a:buFont typeface="Helvetica Neue"/>
              <a:buNone/>
            </a:pPr>
            <a:r>
              <a:t/>
            </a:r>
            <a:endParaRPr/>
          </a:p>
        </p:txBody>
      </p:sp>
      <p:sp>
        <p:nvSpPr>
          <p:cNvPr id="146" name="Google Shape;146;p11"/>
          <p:cNvSpPr txBox="1"/>
          <p:nvPr>
            <p:ph idx="4294967295" type="ctr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000000"/>
              </a:buClr>
              <a:buSzPts val="11600"/>
              <a:buFont typeface="Helvetica Neue"/>
              <a:buNone/>
            </a:pPr>
            <a:r>
              <a:t/>
            </a:r>
            <a:endParaRPr b="1" i="0" sz="11600" u="none" cap="none" strike="noStrike">
              <a:solidFill>
                <a:srgbClr val="000000"/>
              </a:solidFill>
              <a:latin typeface="Helvetica Neue"/>
              <a:ea typeface="Helvetica Neue"/>
              <a:cs typeface="Helvetica Neue"/>
              <a:sym typeface="Helvetica Neue"/>
            </a:endParaRPr>
          </a:p>
        </p:txBody>
      </p:sp>
      <p:sp>
        <p:nvSpPr>
          <p:cNvPr id="147" name="Google Shape;147;p11"/>
          <p:cNvSpPr txBox="1"/>
          <p:nvPr>
            <p:ph idx="4294967295" type="subTitle"/>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5500"/>
              <a:buFont typeface="Helvetica Neue"/>
              <a:buNone/>
            </a:pPr>
            <a:r>
              <a:t/>
            </a:r>
            <a:endParaRPr b="1" i="0" sz="5500" u="none" cap="none" strike="noStrike">
              <a:solidFill>
                <a:srgbClr val="000000"/>
              </a:solidFill>
              <a:latin typeface="Helvetica Neue"/>
              <a:ea typeface="Helvetica Neue"/>
              <a:cs typeface="Helvetica Neue"/>
              <a:sym typeface="Helvetica Neue"/>
            </a:endParaRPr>
          </a:p>
        </p:txBody>
      </p:sp>
      <p:pic>
        <p:nvPicPr>
          <p:cNvPr descr="Series Title Slide.png" id="148" name="Google Shape;148;p11"/>
          <p:cNvPicPr preferRelativeResize="0"/>
          <p:nvPr/>
        </p:nvPicPr>
        <p:blipFill rotWithShape="1">
          <a:blip r:embed="rId3">
            <a:alphaModFix/>
          </a:blip>
          <a:srcRect b="0" l="0" r="0" t="0"/>
          <a:stretch/>
        </p:blipFill>
        <p:spPr>
          <a:xfrm>
            <a:off x="0" y="3141"/>
            <a:ext cx="24358040" cy="13709718"/>
          </a:xfrm>
          <a:prstGeom prst="rect">
            <a:avLst/>
          </a:prstGeom>
          <a:noFill/>
          <a:ln>
            <a:noFill/>
          </a:ln>
        </p:spPr>
      </p:pic>
      <p:sp>
        <p:nvSpPr>
          <p:cNvPr id="149" name="Google Shape;149;p11"/>
          <p:cNvSpPr txBox="1"/>
          <p:nvPr/>
        </p:nvSpPr>
        <p:spPr>
          <a:xfrm>
            <a:off x="3058080" y="8213579"/>
            <a:ext cx="10040699" cy="241091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Century Gothic"/>
              <a:buNone/>
            </a:pPr>
            <a:r>
              <a:rPr b="1" i="0" lang="en-US" sz="9000" u="none" cap="none" strike="noStrike">
                <a:solidFill>
                  <a:srgbClr val="1D719F"/>
                </a:solidFill>
                <a:latin typeface="Century Gothic"/>
                <a:ea typeface="Century Gothic"/>
                <a:cs typeface="Century Gothic"/>
                <a:sym typeface="Century Gothic"/>
              </a:rPr>
              <a:t>Desperation</a:t>
            </a:r>
            <a:endParaRPr/>
          </a:p>
          <a:p>
            <a:pPr indent="0" lvl="0" marL="0" marR="0" rtl="0" algn="ctr">
              <a:lnSpc>
                <a:spcPct val="100000"/>
              </a:lnSpc>
              <a:spcBef>
                <a:spcPts val="0"/>
              </a:spcBef>
              <a:spcAft>
                <a:spcPts val="0"/>
              </a:spcAft>
              <a:buClr>
                <a:srgbClr val="1D719F"/>
              </a:buClr>
              <a:buSzPts val="6000"/>
              <a:buFont typeface="Century Gothic"/>
              <a:buNone/>
            </a:pPr>
            <a:r>
              <a:rPr b="0" i="0" lang="en-US" sz="6000" u="none" cap="none" strike="noStrike">
                <a:solidFill>
                  <a:srgbClr val="1D719F"/>
                </a:solidFill>
                <a:latin typeface="Century Gothic"/>
                <a:ea typeface="Century Gothic"/>
                <a:cs typeface="Century Gothic"/>
                <a:sym typeface="Century Gothic"/>
              </a:rPr>
              <a:t>Matthew 9: 18-31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Blank.png" id="85" name="Google Shape;85;p2"/>
          <p:cNvPicPr preferRelativeResize="0"/>
          <p:nvPr/>
        </p:nvPicPr>
        <p:blipFill rotWithShape="1">
          <a:blip r:embed="rId3">
            <a:alphaModFix/>
          </a:blip>
          <a:srcRect b="0" l="0" r="0" t="0"/>
          <a:stretch/>
        </p:blipFill>
        <p:spPr>
          <a:xfrm>
            <a:off x="0" y="0"/>
            <a:ext cx="24395296" cy="13730686"/>
          </a:xfrm>
          <a:prstGeom prst="rect">
            <a:avLst/>
          </a:prstGeom>
          <a:noFill/>
          <a:ln>
            <a:noFill/>
          </a:ln>
        </p:spPr>
      </p:pic>
      <p:sp>
        <p:nvSpPr>
          <p:cNvPr id="86" name="Google Shape;86;p2"/>
          <p:cNvSpPr txBox="1"/>
          <p:nvPr/>
        </p:nvSpPr>
        <p:spPr>
          <a:xfrm>
            <a:off x="670560" y="364195"/>
            <a:ext cx="23042881" cy="12567543"/>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While he was saying this, a synagogue leader came and knelt before him and said, “My daughter has just died. But come and put your hand on her, and she will live.” Jesus got up and went with him, and so did his disciples.</a:t>
            </a:r>
            <a:endParaRPr/>
          </a:p>
          <a:p>
            <a:pPr indent="0" lvl="0" marL="0" marR="0" rtl="0" algn="ctr">
              <a:lnSpc>
                <a:spcPct val="100000"/>
              </a:lnSpc>
              <a:spcBef>
                <a:spcPts val="0"/>
              </a:spcBef>
              <a:spcAft>
                <a:spcPts val="0"/>
              </a:spcAft>
              <a:buClr>
                <a:srgbClr val="5E5E5E"/>
              </a:buClr>
              <a:buSzPts val="9000"/>
              <a:buFont typeface="Helvetica Neue Light"/>
              <a:buNone/>
            </a:pPr>
            <a:r>
              <a:t/>
            </a:r>
            <a:endParaRPr b="0" i="0" sz="9000" u="none" cap="none" strike="noStrike">
              <a:solidFill>
                <a:srgbClr val="1D719F"/>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Just then a woman who had been subject to bleeding for twelve years came up behind him and touched the edge of his cloak. </a:t>
            </a:r>
            <a:endParaRPr b="0" i="0" sz="9000" u="none" cap="none" strike="noStrike">
              <a:solidFill>
                <a:srgbClr val="1D719F"/>
              </a:solidFill>
              <a:latin typeface="Helvetica Neue Light"/>
              <a:ea typeface="Helvetica Neue Light"/>
              <a:cs typeface="Helvetica Neue Light"/>
              <a:sym typeface="Helvetica Neue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Blank.png" id="91" name="Google Shape;91;p3"/>
          <p:cNvPicPr preferRelativeResize="0"/>
          <p:nvPr/>
        </p:nvPicPr>
        <p:blipFill rotWithShape="1">
          <a:blip r:embed="rId3">
            <a:alphaModFix/>
          </a:blip>
          <a:srcRect b="0" l="0" r="0" t="0"/>
          <a:stretch/>
        </p:blipFill>
        <p:spPr>
          <a:xfrm>
            <a:off x="0" y="0"/>
            <a:ext cx="24395296" cy="13730686"/>
          </a:xfrm>
          <a:prstGeom prst="rect">
            <a:avLst/>
          </a:prstGeom>
          <a:noFill/>
          <a:ln>
            <a:noFill/>
          </a:ln>
        </p:spPr>
      </p:pic>
      <p:sp>
        <p:nvSpPr>
          <p:cNvPr id="92" name="Google Shape;92;p3"/>
          <p:cNvSpPr txBox="1"/>
          <p:nvPr/>
        </p:nvSpPr>
        <p:spPr>
          <a:xfrm>
            <a:off x="548640" y="-214001"/>
            <a:ext cx="23286720" cy="1395253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She said to herself, </a:t>
            </a:r>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“If I only touch his cloak, I will be healed.”</a:t>
            </a:r>
            <a:endParaRPr/>
          </a:p>
          <a:p>
            <a:pPr indent="0" lvl="0" marL="0" marR="0" rtl="0" algn="ctr">
              <a:lnSpc>
                <a:spcPct val="100000"/>
              </a:lnSpc>
              <a:spcBef>
                <a:spcPts val="0"/>
              </a:spcBef>
              <a:spcAft>
                <a:spcPts val="0"/>
              </a:spcAft>
              <a:buClr>
                <a:srgbClr val="5E5E5E"/>
              </a:buClr>
              <a:buSzPts val="9000"/>
              <a:buFont typeface="Helvetica Neue Light"/>
              <a:buNone/>
            </a:pPr>
            <a:r>
              <a:t/>
            </a:r>
            <a:endParaRPr b="0" i="0" sz="9000" u="none" cap="none" strike="noStrike">
              <a:solidFill>
                <a:srgbClr val="1D719F"/>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Jesus turned and saw her. “Take heart, daughter,” he said, “your faith has healed you.” And the woman was healed at that moment.</a:t>
            </a:r>
            <a:endParaRPr/>
          </a:p>
          <a:p>
            <a:pPr indent="0" lvl="0" marL="0" marR="0" rtl="0" algn="ctr">
              <a:lnSpc>
                <a:spcPct val="100000"/>
              </a:lnSpc>
              <a:spcBef>
                <a:spcPts val="0"/>
              </a:spcBef>
              <a:spcAft>
                <a:spcPts val="0"/>
              </a:spcAft>
              <a:buClr>
                <a:srgbClr val="5E5E5E"/>
              </a:buClr>
              <a:buSzPts val="9000"/>
              <a:buFont typeface="Helvetica Neue Light"/>
              <a:buNone/>
            </a:pPr>
            <a:r>
              <a:t/>
            </a:r>
            <a:endParaRPr b="0" i="0" sz="9000" u="none" cap="none" strike="noStrike">
              <a:solidFill>
                <a:srgbClr val="1D719F"/>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When Jesus entered the synagogue leader’s house and saw the noisy crowd and people playing pipes, he said,</a:t>
            </a:r>
            <a:endParaRPr b="0" i="0" sz="9000" u="none" cap="none" strike="noStrike">
              <a:solidFill>
                <a:srgbClr val="1D719F"/>
              </a:solidFill>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Blank.png" id="97" name="Google Shape;97;p4"/>
          <p:cNvPicPr preferRelativeResize="0"/>
          <p:nvPr/>
        </p:nvPicPr>
        <p:blipFill rotWithShape="1">
          <a:blip r:embed="rId3">
            <a:alphaModFix/>
          </a:blip>
          <a:srcRect b="0" l="0" r="0" t="0"/>
          <a:stretch/>
        </p:blipFill>
        <p:spPr>
          <a:xfrm>
            <a:off x="0" y="0"/>
            <a:ext cx="24395296" cy="13730686"/>
          </a:xfrm>
          <a:prstGeom prst="rect">
            <a:avLst/>
          </a:prstGeom>
          <a:noFill/>
          <a:ln>
            <a:noFill/>
          </a:ln>
        </p:spPr>
      </p:pic>
      <p:sp>
        <p:nvSpPr>
          <p:cNvPr id="98" name="Google Shape;98;p4"/>
          <p:cNvSpPr txBox="1"/>
          <p:nvPr/>
        </p:nvSpPr>
        <p:spPr>
          <a:xfrm>
            <a:off x="388620" y="409917"/>
            <a:ext cx="23286720" cy="12567543"/>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“Go away. The girl is not dead but asleep.” </a:t>
            </a:r>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But they laughed at him. </a:t>
            </a:r>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After the crowd had been put outside, he went in and took the girl by the hand, and she got up. News of this spread through all that region.</a:t>
            </a:r>
            <a:endParaRPr/>
          </a:p>
          <a:p>
            <a:pPr indent="0" lvl="0" marL="0" marR="0" rtl="0" algn="ctr">
              <a:lnSpc>
                <a:spcPct val="100000"/>
              </a:lnSpc>
              <a:spcBef>
                <a:spcPts val="0"/>
              </a:spcBef>
              <a:spcAft>
                <a:spcPts val="0"/>
              </a:spcAft>
              <a:buClr>
                <a:srgbClr val="5E5E5E"/>
              </a:buClr>
              <a:buSzPts val="9000"/>
              <a:buFont typeface="Helvetica Neue Light"/>
              <a:buNone/>
            </a:pPr>
            <a:r>
              <a:t/>
            </a:r>
            <a:endParaRPr b="0" i="0" sz="9000" u="none" cap="none" strike="noStrike">
              <a:solidFill>
                <a:srgbClr val="1D719F"/>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As Jesus went on from there, two blind men followed him, calling out, </a:t>
            </a:r>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“Have mercy on us, Son of David!”</a:t>
            </a:r>
            <a:endParaRPr b="0" i="0" sz="9000" u="none" cap="none" strike="noStrike">
              <a:solidFill>
                <a:srgbClr val="1D719F"/>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Blank.png" id="103" name="Google Shape;103;p5"/>
          <p:cNvPicPr preferRelativeResize="0"/>
          <p:nvPr/>
        </p:nvPicPr>
        <p:blipFill rotWithShape="1">
          <a:blip r:embed="rId3">
            <a:alphaModFix/>
          </a:blip>
          <a:srcRect b="0" l="0" r="0" t="0"/>
          <a:stretch/>
        </p:blipFill>
        <p:spPr>
          <a:xfrm>
            <a:off x="0" y="-14686"/>
            <a:ext cx="24395296" cy="13730686"/>
          </a:xfrm>
          <a:prstGeom prst="rect">
            <a:avLst/>
          </a:prstGeom>
          <a:noFill/>
          <a:ln>
            <a:noFill/>
          </a:ln>
        </p:spPr>
      </p:pic>
      <p:sp>
        <p:nvSpPr>
          <p:cNvPr id="104" name="Google Shape;104;p5"/>
          <p:cNvSpPr txBox="1"/>
          <p:nvPr/>
        </p:nvSpPr>
        <p:spPr>
          <a:xfrm>
            <a:off x="388620" y="599495"/>
            <a:ext cx="23286720" cy="1118254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When he had gone indoors, the blind men came to him, and he asked them, </a:t>
            </a:r>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“Do you believe that I am able to do this?”</a:t>
            </a:r>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“Yes, Lord,” they replied.</a:t>
            </a:r>
            <a:endParaRPr/>
          </a:p>
          <a:p>
            <a:pPr indent="0" lvl="0" marL="0" marR="0" rtl="0" algn="ctr">
              <a:lnSpc>
                <a:spcPct val="100000"/>
              </a:lnSpc>
              <a:spcBef>
                <a:spcPts val="0"/>
              </a:spcBef>
              <a:spcAft>
                <a:spcPts val="0"/>
              </a:spcAft>
              <a:buClr>
                <a:srgbClr val="5E5E5E"/>
              </a:buClr>
              <a:buSzPts val="9000"/>
              <a:buFont typeface="Helvetica Neue Light"/>
              <a:buNone/>
            </a:pPr>
            <a:r>
              <a:t/>
            </a:r>
            <a:endParaRPr b="0" i="0" sz="9000" u="none" cap="none" strike="noStrike">
              <a:solidFill>
                <a:srgbClr val="1D719F"/>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Then he touched their eyes and said, “According to your faith let it be done to you”; and their sight was restored. </a:t>
            </a:r>
            <a:endParaRPr b="0" i="0" sz="9000" u="none" cap="none" strike="noStrike">
              <a:solidFill>
                <a:srgbClr val="1D719F"/>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Blank.png" id="109" name="Google Shape;109;p6"/>
          <p:cNvPicPr preferRelativeResize="0"/>
          <p:nvPr/>
        </p:nvPicPr>
        <p:blipFill rotWithShape="1">
          <a:blip r:embed="rId3">
            <a:alphaModFix/>
          </a:blip>
          <a:srcRect b="0" l="0" r="0" t="0"/>
          <a:stretch/>
        </p:blipFill>
        <p:spPr>
          <a:xfrm>
            <a:off x="0" y="-14686"/>
            <a:ext cx="24395296" cy="13730686"/>
          </a:xfrm>
          <a:prstGeom prst="rect">
            <a:avLst/>
          </a:prstGeom>
          <a:noFill/>
          <a:ln>
            <a:noFill/>
          </a:ln>
        </p:spPr>
      </p:pic>
      <p:sp>
        <p:nvSpPr>
          <p:cNvPr id="110" name="Google Shape;110;p6"/>
          <p:cNvSpPr txBox="1"/>
          <p:nvPr/>
        </p:nvSpPr>
        <p:spPr>
          <a:xfrm>
            <a:off x="933450" y="1031067"/>
            <a:ext cx="22517100" cy="7027565"/>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Jesus warned them sternly, </a:t>
            </a:r>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“See that no one knows about this.” about him all over that region.</a:t>
            </a:r>
            <a:endParaRPr/>
          </a:p>
          <a:p>
            <a:pPr indent="0" lvl="0" marL="0" marR="0" rtl="0" algn="ctr">
              <a:lnSpc>
                <a:spcPct val="100000"/>
              </a:lnSpc>
              <a:spcBef>
                <a:spcPts val="0"/>
              </a:spcBef>
              <a:spcAft>
                <a:spcPts val="0"/>
              </a:spcAft>
              <a:buClr>
                <a:srgbClr val="5E5E5E"/>
              </a:buClr>
              <a:buSzPts val="9000"/>
              <a:buFont typeface="Helvetica Neue Light"/>
              <a:buNone/>
            </a:pPr>
            <a:r>
              <a:t/>
            </a:r>
            <a:endParaRPr b="0" i="0" sz="9000" u="none" cap="none" strike="noStrike">
              <a:solidFill>
                <a:srgbClr val="1D719F"/>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1D719F"/>
              </a:buClr>
              <a:buSzPts val="9000"/>
              <a:buFont typeface="Helvetica Neue Light"/>
              <a:buNone/>
            </a:pPr>
            <a:r>
              <a:rPr b="0" i="0" lang="en-US" sz="9000" u="none" cap="none" strike="noStrike">
                <a:solidFill>
                  <a:srgbClr val="1D719F"/>
                </a:solidFill>
                <a:latin typeface="Helvetica Neue Light"/>
                <a:ea typeface="Helvetica Neue Light"/>
                <a:cs typeface="Helvetica Neue Light"/>
                <a:sym typeface="Helvetica Neue Light"/>
              </a:rPr>
              <a:t>Matthew 9: 18-31</a:t>
            </a:r>
            <a:endParaRPr b="0" i="0" sz="9000" u="none" cap="none" strike="noStrike">
              <a:solidFill>
                <a:srgbClr val="1D719F"/>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Blank.png" id="115" name="Google Shape;115;p7"/>
          <p:cNvPicPr preferRelativeResize="0"/>
          <p:nvPr/>
        </p:nvPicPr>
        <p:blipFill rotWithShape="1">
          <a:blip r:embed="rId3">
            <a:alphaModFix/>
          </a:blip>
          <a:srcRect b="0" l="0" r="0" t="0"/>
          <a:stretch/>
        </p:blipFill>
        <p:spPr>
          <a:xfrm>
            <a:off x="0" y="-14686"/>
            <a:ext cx="24395296" cy="13730686"/>
          </a:xfrm>
          <a:prstGeom prst="rect">
            <a:avLst/>
          </a:prstGeom>
          <a:noFill/>
          <a:ln>
            <a:noFill/>
          </a:ln>
        </p:spPr>
      </p:pic>
      <p:sp>
        <p:nvSpPr>
          <p:cNvPr id="116" name="Google Shape;116;p7"/>
          <p:cNvSpPr txBox="1"/>
          <p:nvPr/>
        </p:nvSpPr>
        <p:spPr>
          <a:xfrm>
            <a:off x="933450" y="3108559"/>
            <a:ext cx="22517100"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Century Gothic"/>
              <a:buNone/>
            </a:pPr>
            <a:r>
              <a:rPr b="0" i="0" lang="en-US" sz="9000" u="none" cap="none" strike="noStrike">
                <a:solidFill>
                  <a:srgbClr val="1D719F"/>
                </a:solidFill>
                <a:latin typeface="Century Gothic"/>
                <a:ea typeface="Century Gothic"/>
                <a:cs typeface="Century Gothic"/>
                <a:sym typeface="Century Gothic"/>
              </a:rPr>
              <a:t>The dependence on Jesus in the midst of the struggle, Jesus calls faith</a:t>
            </a:r>
            <a:endParaRPr b="0" i="0" sz="9000" u="none" cap="none" strike="noStrike">
              <a:solidFill>
                <a:srgbClr val="1D719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Blank.png" id="121" name="Google Shape;121;p8"/>
          <p:cNvPicPr preferRelativeResize="0"/>
          <p:nvPr/>
        </p:nvPicPr>
        <p:blipFill rotWithShape="1">
          <a:blip r:embed="rId3">
            <a:alphaModFix/>
          </a:blip>
          <a:srcRect b="0" l="0" r="0" t="0"/>
          <a:stretch/>
        </p:blipFill>
        <p:spPr>
          <a:xfrm>
            <a:off x="0" y="-14686"/>
            <a:ext cx="24395296" cy="13730686"/>
          </a:xfrm>
          <a:prstGeom prst="rect">
            <a:avLst/>
          </a:prstGeom>
          <a:noFill/>
          <a:ln>
            <a:noFill/>
          </a:ln>
        </p:spPr>
      </p:pic>
      <p:sp>
        <p:nvSpPr>
          <p:cNvPr id="122" name="Google Shape;122;p8"/>
          <p:cNvSpPr txBox="1"/>
          <p:nvPr/>
        </p:nvSpPr>
        <p:spPr>
          <a:xfrm>
            <a:off x="933450" y="3108559"/>
            <a:ext cx="22517100"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Century Gothic"/>
              <a:buNone/>
            </a:pPr>
            <a:r>
              <a:rPr b="0" i="0" lang="en-US" sz="9000" u="none" cap="none" strike="noStrike">
                <a:solidFill>
                  <a:srgbClr val="1D719F"/>
                </a:solidFill>
                <a:latin typeface="Century Gothic"/>
                <a:ea typeface="Century Gothic"/>
                <a:cs typeface="Century Gothic"/>
                <a:sym typeface="Century Gothic"/>
              </a:rPr>
              <a:t>These four people experienced </a:t>
            </a:r>
            <a:endParaRPr/>
          </a:p>
          <a:p>
            <a:pPr indent="0" lvl="0" marL="0" marR="0" rtl="0" algn="ctr">
              <a:lnSpc>
                <a:spcPct val="100000"/>
              </a:lnSpc>
              <a:spcBef>
                <a:spcPts val="0"/>
              </a:spcBef>
              <a:spcAft>
                <a:spcPts val="0"/>
              </a:spcAft>
              <a:buClr>
                <a:srgbClr val="1D719F"/>
              </a:buClr>
              <a:buSzPts val="9000"/>
              <a:buFont typeface="Century Gothic"/>
              <a:buNone/>
            </a:pPr>
            <a:r>
              <a:rPr b="0" i="0" lang="en-US" sz="9000" u="none" cap="none" strike="noStrike">
                <a:solidFill>
                  <a:srgbClr val="1D719F"/>
                </a:solidFill>
                <a:latin typeface="Century Gothic"/>
                <a:ea typeface="Century Gothic"/>
                <a:cs typeface="Century Gothic"/>
                <a:sym typeface="Century Gothic"/>
              </a:rPr>
              <a:t>the brutality of life</a:t>
            </a:r>
            <a:endParaRPr b="0" i="0" sz="9000" u="none" cap="none" strike="noStrike">
              <a:solidFill>
                <a:srgbClr val="1D719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Blank.png" id="127" name="Google Shape;127;gd2ce2daf3f_0_0"/>
          <p:cNvPicPr preferRelativeResize="0"/>
          <p:nvPr/>
        </p:nvPicPr>
        <p:blipFill rotWithShape="1">
          <a:blip r:embed="rId3">
            <a:alphaModFix/>
          </a:blip>
          <a:srcRect b="0" l="0" r="0" t="0"/>
          <a:stretch/>
        </p:blipFill>
        <p:spPr>
          <a:xfrm>
            <a:off x="0" y="-14686"/>
            <a:ext cx="24395297" cy="13730686"/>
          </a:xfrm>
          <a:prstGeom prst="rect">
            <a:avLst/>
          </a:prstGeom>
          <a:noFill/>
          <a:ln>
            <a:noFill/>
          </a:ln>
        </p:spPr>
      </p:pic>
      <p:sp>
        <p:nvSpPr>
          <p:cNvPr id="128" name="Google Shape;128;gd2ce2daf3f_0_0"/>
          <p:cNvSpPr txBox="1"/>
          <p:nvPr/>
        </p:nvSpPr>
        <p:spPr>
          <a:xfrm>
            <a:off x="933450" y="3108559"/>
            <a:ext cx="225171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1D719F"/>
              </a:buClr>
              <a:buSzPts val="9000"/>
              <a:buFont typeface="Century Gothic"/>
              <a:buNone/>
            </a:pPr>
            <a:r>
              <a:rPr b="0" i="0" lang="en-US" sz="9000" u="none" cap="none" strike="noStrike">
                <a:solidFill>
                  <a:srgbClr val="1D719F"/>
                </a:solidFill>
                <a:latin typeface="Century Gothic"/>
                <a:ea typeface="Century Gothic"/>
                <a:cs typeface="Century Gothic"/>
                <a:sym typeface="Century Gothic"/>
              </a:rPr>
              <a:t>The</a:t>
            </a:r>
            <a:r>
              <a:rPr lang="en-US" sz="9000">
                <a:solidFill>
                  <a:srgbClr val="1D719F"/>
                </a:solidFill>
                <a:latin typeface="Century Gothic"/>
                <a:ea typeface="Century Gothic"/>
                <a:cs typeface="Century Gothic"/>
                <a:sym typeface="Century Gothic"/>
              </a:rPr>
              <a:t>y put their faith in Jesus</a:t>
            </a:r>
            <a:endParaRPr b="0" i="0" sz="9000" u="none" cap="none" strike="noStrike">
              <a:solidFill>
                <a:srgbClr val="1D719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