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4" r:id="rId14"/>
    <p:sldId id="27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1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2" name="1024x576 - Main Screen.png" descr="1024x576 - Main Sc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3097757"/>
            <a:ext cx="10173242" cy="662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You start where you are and ask God for help.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12192000" cy="68574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"/>
            <a:ext cx="12192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349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“ . . . for He has been mindful of the humble state of His servant. From now on all generations will call me blessed. . .”…"/>
            <p:cNvSpPr txBox="1"/>
            <p:nvPr/>
          </p:nvSpPr>
          <p:spPr>
            <a:xfrm>
              <a:off x="809218" y="723139"/>
              <a:ext cx="7077481" cy="6392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797" tIns="50797" rIns="50797" bIns="50797">
              <a:spAutoFit/>
            </a:bodyPr>
            <a:lstStyle/>
            <a:p>
              <a:pPr lvl="1" algn="ctr" defTabSz="507117">
                <a:lnSpc>
                  <a:spcPct val="120000"/>
                </a:lnSpc>
                <a:defRPr sz="4600">
                  <a:solidFill>
                    <a:srgbClr val="457395"/>
                  </a:solidFill>
                  <a:effectLst>
                    <a:outerShdw blurRad="50800" dist="38100" dir="5400000" rotWithShape="0">
                      <a:srgbClr val="000000">
                        <a:alpha val="40000"/>
                      </a:srgbClr>
                    </a:outerShdw>
                  </a:effectLst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US" sz="3200" b="1" dirty="0" smtClean="0">
                  <a:solidFill>
                    <a:schemeClr val="bg1"/>
                  </a:solidFill>
                </a:rPr>
                <a:t>Begins this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week! Sign 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up TODAY!</a:t>
              </a:r>
              <a:endParaRPr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“ . . . for He has been mindful of the humble state of His servant. From now on all generations will call me blessed. . .”…"/>
            <p:cNvSpPr txBox="1"/>
            <p:nvPr/>
          </p:nvSpPr>
          <p:spPr>
            <a:xfrm>
              <a:off x="6603027" y="5668812"/>
              <a:ext cx="4809390" cy="6935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797" tIns="50797" rIns="50797" bIns="50797">
              <a:spAutoFit/>
            </a:bodyPr>
            <a:lstStyle/>
            <a:p>
              <a:pPr lvl="1" algn="ctr" defTabSz="507117">
                <a:lnSpc>
                  <a:spcPct val="120000"/>
                </a:lnSpc>
                <a:defRPr sz="4600">
                  <a:solidFill>
                    <a:srgbClr val="457395"/>
                  </a:solidFill>
                  <a:effectLst>
                    <a:outerShdw blurRad="50800" dist="38100" dir="5400000" rotWithShape="0">
                      <a:srgbClr val="000000">
                        <a:alpha val="40000"/>
                      </a:srgbClr>
                    </a:outerShdw>
                  </a:effectLst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US" sz="3200" b="1" dirty="0" smtClean="0">
                  <a:solidFill>
                    <a:schemeClr val="bg1"/>
                  </a:solidFill>
                </a:rPr>
                <a:t>Wednesdays at 6:30pm</a:t>
              </a:r>
              <a:endParaRPr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3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1024x576 - slide.png" descr="1024x576 -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AYYES.png" descr="SAYY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362" y="769217"/>
            <a:ext cx="6465276" cy="5319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155961"/>
            <a:ext cx="10173242" cy="25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“Then the Lord God formed a man from the dust of the ground and breathed into his nostrils the breath of life, and the man became a living being</a:t>
            </a:r>
            <a:r>
              <a:rPr lang="en-US" dirty="0" smtClean="0"/>
              <a:t>.”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Genesis </a:t>
            </a:r>
            <a:r>
              <a:rPr lang="en-US" dirty="0"/>
              <a:t>2:7 NIV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127107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“His divine power has given us </a:t>
            </a:r>
            <a:r>
              <a:rPr lang="en-US" dirty="0" smtClean="0"/>
              <a:t>everything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we </a:t>
            </a:r>
            <a:r>
              <a:rPr lang="en-US" dirty="0"/>
              <a:t>need </a:t>
            </a:r>
            <a:r>
              <a:rPr lang="en-US" dirty="0" smtClean="0"/>
              <a:t>for a </a:t>
            </a:r>
            <a:r>
              <a:rPr lang="en-US" dirty="0"/>
              <a:t>godly life through our </a:t>
            </a:r>
            <a:r>
              <a:rPr lang="en-US" dirty="0" smtClean="0"/>
              <a:t>knowledge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of </a:t>
            </a:r>
            <a:r>
              <a:rPr lang="en-US" dirty="0"/>
              <a:t>him who called </a:t>
            </a:r>
            <a:r>
              <a:rPr lang="en-US" dirty="0" smtClean="0"/>
              <a:t>us by </a:t>
            </a:r>
            <a:r>
              <a:rPr lang="en-US" dirty="0"/>
              <a:t>his own </a:t>
            </a:r>
            <a:r>
              <a:rPr lang="en-US" dirty="0" smtClean="0"/>
              <a:t>glory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and </a:t>
            </a:r>
            <a:r>
              <a:rPr lang="en-US" dirty="0"/>
              <a:t>goodness.” 2 Peter 1:3 NIV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842029"/>
            <a:ext cx="10173242" cy="3173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“May God himself, the God of </a:t>
            </a:r>
            <a:r>
              <a:rPr lang="en-US" dirty="0" smtClean="0"/>
              <a:t>peace,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sanctify </a:t>
            </a:r>
            <a:r>
              <a:rPr lang="en-US" dirty="0"/>
              <a:t>you through and through.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May your whole spirit, soul and body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be kept blameless at the coming of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our Lord Jesus Christ.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469893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The one who calls you is faithful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and he will do it.”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1 Thessalonians 5:23-24 NIV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783825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God equips us to understand what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mission-critical role he has called us to.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2469893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Jesus says, “For where your treasure </a:t>
            </a:r>
            <a:r>
              <a:rPr lang="en-US" dirty="0" smtClean="0"/>
              <a:t>is,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there </a:t>
            </a:r>
            <a:r>
              <a:rPr lang="en-US" dirty="0"/>
              <a:t>your heart will be also.”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Matthew 6:21 NIV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“ . . . for He has been mindful of the humble state of His servant. From now on all generations will call me blessed. . .”…"/>
          <p:cNvSpPr txBox="1"/>
          <p:nvPr/>
        </p:nvSpPr>
        <p:spPr>
          <a:xfrm>
            <a:off x="1009379" y="1813175"/>
            <a:ext cx="10173242" cy="3231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“All the believers were </a:t>
            </a:r>
            <a:r>
              <a:rPr lang="en-US" dirty="0" smtClean="0"/>
              <a:t>together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and had everything </a:t>
            </a:r>
            <a:r>
              <a:rPr lang="en-US" dirty="0"/>
              <a:t>in common.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Selling their possessions and </a:t>
            </a:r>
            <a:r>
              <a:rPr lang="en-US" dirty="0" smtClean="0"/>
              <a:t>goods,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they </a:t>
            </a:r>
            <a:r>
              <a:rPr lang="en-US" dirty="0"/>
              <a:t>shared with anyone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who was in need.” Acts 2:44-45 NIV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5.png" descr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“ . . . for He has been mindful of the humble state of His servant. From now on all generations will call me blessed. . .”…"/>
          <p:cNvSpPr txBox="1"/>
          <p:nvPr/>
        </p:nvSpPr>
        <p:spPr>
          <a:xfrm>
            <a:off x="1791297" y="2127107"/>
            <a:ext cx="8609406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/>
              <a:t>As we give consistently and </a:t>
            </a:r>
            <a:r>
              <a:rPr lang="en-US" dirty="0" smtClean="0"/>
              <a:t>generously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to the Lord’s </a:t>
            </a:r>
            <a:r>
              <a:rPr lang="en-US" dirty="0"/>
              <a:t>work, it will retrain our </a:t>
            </a:r>
            <a:r>
              <a:rPr lang="en-US" dirty="0" smtClean="0"/>
              <a:t>hearts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/>
              <a:t>to </a:t>
            </a:r>
            <a:r>
              <a:rPr lang="en-US" dirty="0"/>
              <a:t>move </a:t>
            </a:r>
            <a:r>
              <a:rPr lang="en-US" dirty="0" smtClean="0"/>
              <a:t>past our </a:t>
            </a:r>
            <a:r>
              <a:rPr lang="en-US" dirty="0"/>
              <a:t>fears, doubts, and the illusion of self-sufficiency.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237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Rachel Sherman</dc:creator>
  <cp:lastModifiedBy>Rachel Sherman</cp:lastModifiedBy>
  <cp:revision>5</cp:revision>
  <dcterms:modified xsi:type="dcterms:W3CDTF">2021-01-21T21:45:54Z</dcterms:modified>
</cp:coreProperties>
</file>