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entation.xml" ContentType="application/vnd.openxmlformats-officedocument.presentationml.presentation.main+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7.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6" r:id="rId2"/>
    <p:sldId id="257" r:id="rId3"/>
    <p:sldId id="334" r:id="rId4"/>
    <p:sldId id="335" r:id="rId5"/>
    <p:sldId id="258" r:id="rId6"/>
    <p:sldId id="260" r:id="rId7"/>
    <p:sldId id="333" r:id="rId8"/>
    <p:sldId id="336" r:id="rId9"/>
    <p:sldId id="262" r:id="rId10"/>
    <p:sldId id="263" r:id="rId11"/>
    <p:sldId id="264" r:id="rId12"/>
    <p:sldId id="346" r:id="rId13"/>
    <p:sldId id="259" r:id="rId14"/>
    <p:sldId id="265" r:id="rId15"/>
    <p:sldId id="266" r:id="rId16"/>
    <p:sldId id="351" r:id="rId17"/>
    <p:sldId id="267" r:id="rId18"/>
    <p:sldId id="337" r:id="rId19"/>
    <p:sldId id="269" r:id="rId20"/>
    <p:sldId id="270" r:id="rId21"/>
    <p:sldId id="347" r:id="rId22"/>
    <p:sldId id="338" r:id="rId23"/>
    <p:sldId id="348" r:id="rId24"/>
    <p:sldId id="271" r:id="rId25"/>
    <p:sldId id="272" r:id="rId26"/>
    <p:sldId id="339" r:id="rId27"/>
    <p:sldId id="275" r:id="rId28"/>
    <p:sldId id="349" r:id="rId29"/>
    <p:sldId id="350" r:id="rId30"/>
    <p:sldId id="273" r:id="rId31"/>
    <p:sldId id="276" r:id="rId32"/>
    <p:sldId id="277" r:id="rId33"/>
    <p:sldId id="341" r:id="rId34"/>
    <p:sldId id="342" r:id="rId35"/>
    <p:sldId id="343" r:id="rId36"/>
    <p:sldId id="345" r:id="rId37"/>
    <p:sldId id="332" r:id="rId38"/>
    <p:sldId id="281" r:id="rId39"/>
    <p:sldId id="279" r:id="rId40"/>
    <p:sldId id="282" r:id="rId41"/>
    <p:sldId id="284" r:id="rId42"/>
    <p:sldId id="285" r:id="rId43"/>
    <p:sldId id="329" r:id="rId44"/>
    <p:sldId id="330" r:id="rId4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4" autoAdjust="0"/>
    <p:restoredTop sz="87726" autoAdjust="0"/>
  </p:normalViewPr>
  <p:slideViewPr>
    <p:cSldViewPr snapToGrid="0" snapToObjects="1">
      <p:cViewPr varScale="1">
        <p:scale>
          <a:sx n="100" d="100"/>
          <a:sy n="100" d="100"/>
        </p:scale>
        <p:origin x="201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xfrm>
            <a:off x="1143000" y="685800"/>
            <a:ext cx="4572000" cy="3429000"/>
          </a:xfrm>
          <a:prstGeom prst="rect">
            <a:avLst/>
          </a:prstGeom>
        </p:spPr>
        <p:txBody>
          <a:bodyPr/>
          <a:lstStyle/>
          <a:p>
            <a:endParaRPr/>
          </a:p>
        </p:txBody>
      </p:sp>
      <p:sp>
        <p:nvSpPr>
          <p:cNvPr id="112" name="Shape 11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7374323"/>
      </p:ext>
    </p:extLst>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NURTURING</a:t>
            </a:r>
            <a:r>
              <a:rPr lang="en-US" baseline="0" dirty="0"/>
              <a:t> TRUST.  INSPIRING CONFIDENCE.  STRENGHENING  CREDIBILITY. WHEN PASTOR JUBILEE AND I DISCUSSED SEVERAL POSSIBLE THEMES TO ADDRESS IN THIS EVANGELICAL ALLIANCE SEMINAR,  I SUGGESTED WE FOCUS ON CHAPTER SIX AROUND THE THEME, “NURTURING THE TRUST OF THOSE WE LEAD,” HE IMMEDIATELY AND ENTHUSIASTICALLY  RESPONDED, “YES, WE NEED TO DISCUSS THIS THEME.” IF TIME PERMTTED, WE COULD TALK ABOUT “TRUSTING GOD.” SO VERY IMPORTANT. ALSO, WE COULD EXPLORE THE NEED AS LEADERS TO DEVELOP OUR TRUST IN </a:t>
            </a:r>
            <a:r>
              <a:rPr lang="en-US" i="1" baseline="0" dirty="0"/>
              <a:t>OTHERS</a:t>
            </a:r>
            <a:r>
              <a:rPr lang="en-US" baseline="0" dirty="0"/>
              <a:t>. BUT IS IS THIS THIRD COMPONANT OF TRUST, OF </a:t>
            </a:r>
            <a:r>
              <a:rPr lang="en-US" i="1" baseline="0" dirty="0"/>
              <a:t>“NURTURING THE TRUST OF THOSE WE LEAD</a:t>
            </a:r>
            <a:r>
              <a:rPr lang="en-US" baseline="0" dirty="0"/>
              <a:t>” THAT SEEMS TO ME  BE BE LACKING IN OUR DISCUSSION.</a:t>
            </a:r>
            <a:endParaRPr lang="en-US" dirty="0"/>
          </a:p>
        </p:txBody>
      </p:sp>
    </p:spTree>
    <p:extLst>
      <p:ext uri="{BB962C8B-B14F-4D97-AF65-F5344CB8AC3E}">
        <p14:creationId xmlns:p14="http://schemas.microsoft.com/office/powerpoint/2010/main" val="3971134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b="1" dirty="0"/>
              <a:t>Integrity:</a:t>
            </a:r>
            <a:r>
              <a:rPr lang="en-US" dirty="0"/>
              <a:t> honesty, consistency, and coherency. The basic element of Christian character. The same inside and outside. It is the #1 trait people want in leaders.”</a:t>
            </a:r>
          </a:p>
          <a:p>
            <a:pPr marL="0" marR="0" indent="0" defTabSz="457200" eaLnBrk="1" fontAlgn="auto" latinLnBrk="0" hangingPunct="1">
              <a:lnSpc>
                <a:spcPct val="100000"/>
              </a:lnSpc>
              <a:spcBef>
                <a:spcPts val="0"/>
              </a:spcBef>
              <a:spcAft>
                <a:spcPts val="0"/>
              </a:spcAft>
              <a:buClrTx/>
              <a:buSzTx/>
              <a:buFontTx/>
              <a:buNone/>
              <a:tabLst/>
              <a:defRPr/>
            </a:pPr>
            <a:r>
              <a:rPr lang="en-US" b="1" dirty="0"/>
              <a:t>From a biblical viewpoint</a:t>
            </a:r>
            <a:r>
              <a:rPr lang="en-US" dirty="0"/>
              <a:t>, it has to do with being morally sound,…to know what is important to God and consistently lives in light of what is important to Him.” To live our lives consistent with what we profess by faith.</a:t>
            </a:r>
          </a:p>
          <a:p>
            <a:pPr marL="0" marR="0" indent="0" defTabSz="457200" eaLnBrk="1" fontAlgn="auto" latinLnBrk="0" hangingPunct="1">
              <a:lnSpc>
                <a:spcPct val="100000"/>
              </a:lnSpc>
              <a:spcBef>
                <a:spcPts val="0"/>
              </a:spcBef>
              <a:spcAft>
                <a:spcPts val="0"/>
              </a:spcAft>
              <a:buClrTx/>
              <a:buSzTx/>
              <a:buFontTx/>
              <a:buNone/>
              <a:tabLst/>
              <a:defRPr/>
            </a:pPr>
            <a:r>
              <a:rPr lang="en-US" b="1" dirty="0"/>
              <a:t>Philippians 2:5-8</a:t>
            </a:r>
            <a:r>
              <a:rPr lang="en-US" dirty="0"/>
              <a:t> “Your attitude should be the same as that of Jesus Christ…taking the very nature of a servant…he humbled himself….” </a:t>
            </a:r>
          </a:p>
          <a:p>
            <a:endParaRPr lang="en-US" dirty="0"/>
          </a:p>
        </p:txBody>
      </p:sp>
    </p:spTree>
    <p:extLst>
      <p:ext uri="{BB962C8B-B14F-4D97-AF65-F5344CB8AC3E}">
        <p14:creationId xmlns:p14="http://schemas.microsoft.com/office/powerpoint/2010/main" val="4158544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369188">
              <a:lnSpc>
                <a:spcPct val="81000"/>
              </a:lnSpc>
              <a:spcBef>
                <a:spcPts val="400"/>
              </a:spcBef>
              <a:buSzTx/>
              <a:buNone/>
              <a:defRPr sz="1425"/>
            </a:pPr>
            <a:r>
              <a:rPr lang="en-US" sz="1200" dirty="0"/>
              <a:t> </a:t>
            </a:r>
            <a:r>
              <a:rPr lang="en-US" sz="1200" b="1" i="1" dirty="0"/>
              <a:t>“And David shepherded them with integrity of heart; with skillful hands he led them.”</a:t>
            </a:r>
            <a:r>
              <a:rPr lang="en-US" sz="1200" dirty="0"/>
              <a:t> Psalms 78:72 (NIV)</a:t>
            </a:r>
          </a:p>
          <a:p>
            <a:pPr marL="0" marR="0" indent="0" algn="l" defTabSz="369188" eaLnBrk="1" fontAlgn="auto" latinLnBrk="0" hangingPunct="1">
              <a:lnSpc>
                <a:spcPct val="81000"/>
              </a:lnSpc>
              <a:spcBef>
                <a:spcPts val="400"/>
              </a:spcBef>
              <a:spcAft>
                <a:spcPts val="0"/>
              </a:spcAft>
              <a:buClrTx/>
              <a:buSzTx/>
              <a:buFontTx/>
              <a:buNone/>
              <a:tabLst/>
              <a:defRPr sz="1425"/>
            </a:pPr>
            <a:r>
              <a:rPr lang="en-US" b="1" i="1" dirty="0"/>
              <a:t> “May integrity and uprightness protect me, because my hope is in you</a:t>
            </a:r>
            <a:r>
              <a:rPr lang="en-US" dirty="0"/>
              <a:t>.” Psalms 25:21</a:t>
            </a:r>
          </a:p>
          <a:p>
            <a:pPr marL="0" indent="0" algn="l" defTabSz="369188">
              <a:lnSpc>
                <a:spcPct val="81000"/>
              </a:lnSpc>
              <a:spcBef>
                <a:spcPts val="400"/>
              </a:spcBef>
              <a:buSzTx/>
              <a:buNone/>
              <a:defRPr sz="1520" b="1" i="1"/>
            </a:pPr>
            <a:r>
              <a:rPr lang="en-US" dirty="0"/>
              <a:t>“Who ever can be trusted with little can be trusted with much, </a:t>
            </a:r>
            <a:r>
              <a:rPr lang="en-US" baseline="0" dirty="0"/>
              <a:t> </a:t>
            </a:r>
            <a:r>
              <a:rPr lang="en-US" b="1" i="1" dirty="0"/>
              <a:t>and whoever is dishonest with very little will be dishonest with much</a:t>
            </a:r>
            <a:r>
              <a:rPr lang="en-US" dirty="0"/>
              <a:t>.  Luke 16:10</a:t>
            </a:r>
          </a:p>
          <a:p>
            <a:pPr marL="0" marR="0" indent="0" algn="l" defTabSz="369188" eaLnBrk="1" fontAlgn="auto" latinLnBrk="0" hangingPunct="1">
              <a:lnSpc>
                <a:spcPct val="81000"/>
              </a:lnSpc>
              <a:spcBef>
                <a:spcPts val="400"/>
              </a:spcBef>
              <a:spcAft>
                <a:spcPts val="0"/>
              </a:spcAft>
              <a:buClrTx/>
              <a:buSzTx/>
              <a:buFontTx/>
              <a:buNone/>
              <a:tabLst/>
              <a:defRPr sz="1520" b="1" i="1"/>
            </a:pPr>
            <a:r>
              <a:rPr lang="en-US" b="1" i="1" dirty="0"/>
              <a:t>What kind of people ought you to be?   You ought to live holy and godly lives”</a:t>
            </a:r>
            <a:r>
              <a:rPr lang="en-US" dirty="0"/>
              <a:t> II Peter 3:11-12</a:t>
            </a:r>
          </a:p>
          <a:p>
            <a:pPr marL="0" indent="0" algn="l" defTabSz="369188">
              <a:lnSpc>
                <a:spcPct val="81000"/>
              </a:lnSpc>
              <a:spcBef>
                <a:spcPts val="400"/>
              </a:spcBef>
              <a:buSzTx/>
              <a:buNone/>
              <a:defRPr sz="1520" b="1" i="1"/>
            </a:pPr>
            <a:r>
              <a:rPr lang="en-US" dirty="0"/>
              <a:t>Illustration. Group discussion question.</a:t>
            </a:r>
          </a:p>
          <a:p>
            <a:pPr marL="0" marR="0" indent="0" algn="l" defTabSz="369188" eaLnBrk="1" fontAlgn="auto" latinLnBrk="0" hangingPunct="1">
              <a:lnSpc>
                <a:spcPct val="81000"/>
              </a:lnSpc>
              <a:spcBef>
                <a:spcPts val="400"/>
              </a:spcBef>
              <a:spcAft>
                <a:spcPts val="0"/>
              </a:spcAft>
              <a:buClrTx/>
              <a:buSzTx/>
              <a:buFontTx/>
              <a:buNone/>
              <a:tabLst/>
              <a:defRPr sz="1425"/>
            </a:pPr>
            <a:endParaRPr lang="en-US" dirty="0"/>
          </a:p>
          <a:p>
            <a:pPr marL="0" indent="0" algn="l" defTabSz="369188">
              <a:lnSpc>
                <a:spcPct val="81000"/>
              </a:lnSpc>
              <a:spcBef>
                <a:spcPts val="400"/>
              </a:spcBef>
              <a:buSzTx/>
              <a:buNone/>
              <a:defRPr sz="1425"/>
            </a:pPr>
            <a:endParaRPr lang="en-US" dirty="0"/>
          </a:p>
        </p:txBody>
      </p:sp>
    </p:spTree>
    <p:extLst>
      <p:ext uri="{BB962C8B-B14F-4D97-AF65-F5344CB8AC3E}">
        <p14:creationId xmlns:p14="http://schemas.microsoft.com/office/powerpoint/2010/main" val="481700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369188">
              <a:lnSpc>
                <a:spcPct val="81000"/>
              </a:lnSpc>
              <a:spcBef>
                <a:spcPts val="400"/>
              </a:spcBef>
              <a:buSzTx/>
              <a:buNone/>
              <a:defRPr sz="1425"/>
            </a:pPr>
            <a:r>
              <a:rPr lang="en-US" sz="1200" dirty="0"/>
              <a:t> </a:t>
            </a:r>
            <a:r>
              <a:rPr lang="en-US" sz="1200" b="1" i="1" dirty="0"/>
              <a:t>“And David shepherded them with integrity of heart; with skillful hands he led them.”</a:t>
            </a:r>
            <a:r>
              <a:rPr lang="en-US" sz="1200" dirty="0"/>
              <a:t> Psalms 78:72 (NIV)</a:t>
            </a:r>
          </a:p>
          <a:p>
            <a:pPr marL="0" marR="0" indent="0" algn="l" defTabSz="369188" eaLnBrk="1" fontAlgn="auto" latinLnBrk="0" hangingPunct="1">
              <a:lnSpc>
                <a:spcPct val="81000"/>
              </a:lnSpc>
              <a:spcBef>
                <a:spcPts val="400"/>
              </a:spcBef>
              <a:spcAft>
                <a:spcPts val="0"/>
              </a:spcAft>
              <a:buClrTx/>
              <a:buSzTx/>
              <a:buFontTx/>
              <a:buNone/>
              <a:tabLst/>
              <a:defRPr sz="1425"/>
            </a:pPr>
            <a:r>
              <a:rPr lang="en-US" b="1" i="1" dirty="0"/>
              <a:t> “May integrity and uprightness protect me, because my hope is in you</a:t>
            </a:r>
            <a:r>
              <a:rPr lang="en-US" dirty="0"/>
              <a:t>.” Psalms 25:21</a:t>
            </a:r>
          </a:p>
          <a:p>
            <a:pPr marL="0" indent="0" algn="l" defTabSz="369188">
              <a:lnSpc>
                <a:spcPct val="81000"/>
              </a:lnSpc>
              <a:spcBef>
                <a:spcPts val="400"/>
              </a:spcBef>
              <a:buSzTx/>
              <a:buNone/>
              <a:defRPr sz="1520" b="1" i="1"/>
            </a:pPr>
            <a:r>
              <a:rPr lang="en-US" dirty="0"/>
              <a:t>“Who ever can be trusted with little can be trusted with much, </a:t>
            </a:r>
            <a:r>
              <a:rPr lang="en-US" baseline="0" dirty="0"/>
              <a:t> </a:t>
            </a:r>
            <a:r>
              <a:rPr lang="en-US" b="1" i="1" dirty="0"/>
              <a:t>and whoever is dishonest with very little will be dishonest with much</a:t>
            </a:r>
            <a:r>
              <a:rPr lang="en-US" dirty="0"/>
              <a:t>.  Luke 16:10</a:t>
            </a:r>
          </a:p>
          <a:p>
            <a:pPr marL="0" marR="0" indent="0" algn="l" defTabSz="369188" eaLnBrk="1" fontAlgn="auto" latinLnBrk="0" hangingPunct="1">
              <a:lnSpc>
                <a:spcPct val="81000"/>
              </a:lnSpc>
              <a:spcBef>
                <a:spcPts val="400"/>
              </a:spcBef>
              <a:spcAft>
                <a:spcPts val="0"/>
              </a:spcAft>
              <a:buClrTx/>
              <a:buSzTx/>
              <a:buFontTx/>
              <a:buNone/>
              <a:tabLst/>
              <a:defRPr sz="1520" b="1" i="1"/>
            </a:pPr>
            <a:r>
              <a:rPr lang="en-US" b="1" i="1" dirty="0"/>
              <a:t>What kind of people ought you to be?   You ought to live holy and godly lives”</a:t>
            </a:r>
            <a:r>
              <a:rPr lang="en-US" dirty="0"/>
              <a:t> II Peter 3:11-12</a:t>
            </a:r>
          </a:p>
          <a:p>
            <a:pPr marL="0" marR="0" indent="0" algn="l" defTabSz="369188" eaLnBrk="1" fontAlgn="auto" latinLnBrk="0" hangingPunct="1">
              <a:lnSpc>
                <a:spcPct val="81000"/>
              </a:lnSpc>
              <a:spcBef>
                <a:spcPts val="400"/>
              </a:spcBef>
              <a:spcAft>
                <a:spcPts val="0"/>
              </a:spcAft>
              <a:buClrTx/>
              <a:buSzTx/>
              <a:buFontTx/>
              <a:buNone/>
              <a:tabLst/>
              <a:defRPr sz="1520" b="1" i="1"/>
            </a:pPr>
            <a:r>
              <a:rPr lang="en-US" dirty="0"/>
              <a:t>Character or Reputation?</a:t>
            </a:r>
            <a:r>
              <a:rPr lang="en-US" baseline="0" dirty="0"/>
              <a:t> See text Chapter Three</a:t>
            </a:r>
            <a:endParaRPr lang="en-US" dirty="0"/>
          </a:p>
          <a:p>
            <a:pPr marL="0" indent="0" algn="l" defTabSz="369188">
              <a:lnSpc>
                <a:spcPct val="81000"/>
              </a:lnSpc>
              <a:spcBef>
                <a:spcPts val="400"/>
              </a:spcBef>
              <a:buSzTx/>
              <a:buNone/>
              <a:defRPr sz="1520" b="1" i="1"/>
            </a:pPr>
            <a:r>
              <a:rPr lang="en-US" dirty="0"/>
              <a:t>Illustration. Group discussion question.</a:t>
            </a:r>
          </a:p>
          <a:p>
            <a:pPr marL="0" marR="0" indent="0" algn="l" defTabSz="369188" eaLnBrk="1" fontAlgn="auto" latinLnBrk="0" hangingPunct="1">
              <a:lnSpc>
                <a:spcPct val="81000"/>
              </a:lnSpc>
              <a:spcBef>
                <a:spcPts val="400"/>
              </a:spcBef>
              <a:spcAft>
                <a:spcPts val="0"/>
              </a:spcAft>
              <a:buClrTx/>
              <a:buSzTx/>
              <a:buFontTx/>
              <a:buNone/>
              <a:tabLst/>
              <a:defRPr sz="1425"/>
            </a:pPr>
            <a:endParaRPr lang="en-US" dirty="0"/>
          </a:p>
          <a:p>
            <a:pPr marL="0" indent="0" algn="l" defTabSz="369188">
              <a:lnSpc>
                <a:spcPct val="81000"/>
              </a:lnSpc>
              <a:spcBef>
                <a:spcPts val="400"/>
              </a:spcBef>
              <a:buSzTx/>
              <a:buNone/>
              <a:defRPr sz="1425"/>
            </a:pPr>
            <a:endParaRPr lang="en-US" dirty="0"/>
          </a:p>
        </p:txBody>
      </p:sp>
    </p:spTree>
    <p:extLst>
      <p:ext uri="{BB962C8B-B14F-4D97-AF65-F5344CB8AC3E}">
        <p14:creationId xmlns:p14="http://schemas.microsoft.com/office/powerpoint/2010/main" val="481700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PERHAPS A BRIEF “SELF EVALUATION” WILL HELP US REFLECT ON “INTEGRITY AND CONSISTENCY” in everyday life and work..</a:t>
            </a:r>
            <a:r>
              <a:rPr lang="en-US" dirty="0"/>
              <a:t>      </a:t>
            </a:r>
          </a:p>
          <a:p>
            <a:r>
              <a:rPr lang="en-US" dirty="0"/>
              <a:t>    IN</a:t>
            </a:r>
            <a:r>
              <a:rPr lang="en-US" baseline="0" dirty="0"/>
              <a:t> YOUR MIND OR ON A SHEET OF PAPER,  CHOOSE THE  WORD THAT CHARACTERIZES YOU AT YOUR BEST?  THE WORD THAT reflects  where you NEED TO GIVE MORE ATTENTION IN YOUR LIFE?</a:t>
            </a:r>
            <a:endParaRPr lang="en-US" dirty="0"/>
          </a:p>
        </p:txBody>
      </p:sp>
    </p:spTree>
    <p:extLst>
      <p:ext uri="{BB962C8B-B14F-4D97-AF65-F5344CB8AC3E}">
        <p14:creationId xmlns:p14="http://schemas.microsoft.com/office/powerpoint/2010/main" val="2263618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457200" eaLnBrk="1" fontAlgn="auto" latinLnBrk="0" hangingPunct="1">
              <a:lnSpc>
                <a:spcPct val="100000"/>
              </a:lnSpc>
              <a:spcBef>
                <a:spcPts val="0"/>
              </a:spcBef>
              <a:spcAft>
                <a:spcPts val="0"/>
              </a:spcAft>
              <a:buClrTx/>
              <a:buSzTx/>
              <a:buFontTx/>
              <a:buNone/>
              <a:tabLst/>
              <a:defRPr/>
            </a:pPr>
            <a:r>
              <a:rPr lang="en-US" i="1" dirty="0"/>
              <a:t>“Therefore each of you must put off falsehood and speak truthfully to his neighbor, for we are members of one body…Do not let any unwholesome talk come out of your mouths, but only what is helpful for building others up according to their needs, that it may benefit those who listen.” Ephesians 4: 25, 29</a:t>
            </a:r>
            <a:r>
              <a:rPr lang="en-US" dirty="0"/>
              <a:t> </a:t>
            </a:r>
          </a:p>
          <a:p>
            <a:pPr marL="0" marR="0" indent="0" algn="l" defTabSz="457200" eaLnBrk="1" fontAlgn="auto" latinLnBrk="0" hangingPunct="1">
              <a:lnSpc>
                <a:spcPct val="100000"/>
              </a:lnSpc>
              <a:spcBef>
                <a:spcPts val="0"/>
              </a:spcBef>
              <a:spcAft>
                <a:spcPts val="0"/>
              </a:spcAft>
              <a:buClrTx/>
              <a:buSzTx/>
              <a:buFontTx/>
              <a:buNone/>
              <a:tabLst/>
              <a:defRPr/>
            </a:pPr>
            <a:endParaRPr lang="en-US" sz="1200" b="1" dirty="0">
              <a:latin typeface="Helvetica Neue"/>
              <a:cs typeface="Helvetica Neue"/>
            </a:endParaRPr>
          </a:p>
          <a:p>
            <a:pPr marL="0" marR="0" indent="0" algn="l" defTabSz="457200" eaLnBrk="1" fontAlgn="auto" latinLnBrk="0" hangingPunct="1">
              <a:lnSpc>
                <a:spcPct val="100000"/>
              </a:lnSpc>
              <a:spcBef>
                <a:spcPts val="0"/>
              </a:spcBef>
              <a:spcAft>
                <a:spcPts val="0"/>
              </a:spcAft>
              <a:buClrTx/>
              <a:buSzTx/>
              <a:buFontTx/>
              <a:buNone/>
              <a:tabLst/>
              <a:defRPr/>
            </a:pPr>
            <a:r>
              <a:rPr lang="en-US" sz="1200" b="1" dirty="0">
                <a:latin typeface="Helvetica Neue"/>
                <a:cs typeface="Helvetica Neue"/>
              </a:rPr>
              <a:t>“What is the goal of my conversations with others with whom I live and work?” </a:t>
            </a:r>
          </a:p>
          <a:p>
            <a:endParaRPr lang="en-US" dirty="0"/>
          </a:p>
        </p:txBody>
      </p:sp>
    </p:spTree>
    <p:extLst>
      <p:ext uri="{BB962C8B-B14F-4D97-AF65-F5344CB8AC3E}">
        <p14:creationId xmlns:p14="http://schemas.microsoft.com/office/powerpoint/2010/main" val="1016861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a:t>
            </a:r>
            <a:r>
              <a:rPr lang="en-US" baseline="0" dirty="0"/>
              <a:t> </a:t>
            </a:r>
            <a:r>
              <a:rPr lang="en-US" dirty="0"/>
              <a:t> to discuss FIGURE</a:t>
            </a:r>
            <a:r>
              <a:rPr lang="en-US" baseline="0" dirty="0"/>
              <a:t> 2.1 in text</a:t>
            </a:r>
            <a:endParaRPr lang="en-US" dirty="0"/>
          </a:p>
        </p:txBody>
      </p:sp>
    </p:spTree>
    <p:extLst>
      <p:ext uri="{BB962C8B-B14F-4D97-AF65-F5344CB8AC3E}">
        <p14:creationId xmlns:p14="http://schemas.microsoft.com/office/powerpoint/2010/main" val="571500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a:t>
            </a:r>
            <a:r>
              <a:rPr lang="en-US" baseline="0" dirty="0"/>
              <a:t> </a:t>
            </a:r>
            <a:r>
              <a:rPr lang="en-US" dirty="0"/>
              <a:t> to discuss FIGURE</a:t>
            </a:r>
            <a:r>
              <a:rPr lang="en-US" baseline="0" dirty="0"/>
              <a:t> 2.1 in text</a:t>
            </a:r>
            <a:endParaRPr lang="en-US" dirty="0"/>
          </a:p>
        </p:txBody>
      </p:sp>
    </p:spTree>
    <p:extLst>
      <p:ext uri="{BB962C8B-B14F-4D97-AF65-F5344CB8AC3E}">
        <p14:creationId xmlns:p14="http://schemas.microsoft.com/office/powerpoint/2010/main" val="571500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174878">
              <a:lnSpc>
                <a:spcPct val="72000"/>
              </a:lnSpc>
              <a:spcBef>
                <a:spcPts val="200"/>
              </a:spcBef>
              <a:buSzTx/>
              <a:buNone/>
              <a:defRPr sz="900"/>
            </a:pPr>
            <a:r>
              <a:rPr lang="en-US" b="1" dirty="0"/>
              <a:t>Back to Ephesians 4:29.</a:t>
            </a:r>
            <a:r>
              <a:rPr lang="en-US" b="1" baseline="0" dirty="0"/>
              <a:t> </a:t>
            </a:r>
            <a:r>
              <a:rPr lang="en-US" sz="1000" b="1" baseline="0" dirty="0"/>
              <a:t>Discuss </a:t>
            </a:r>
            <a:r>
              <a:rPr lang="en-US" sz="1600" b="1" dirty="0"/>
              <a:t>“Unfair Communication Techniques”</a:t>
            </a:r>
            <a:r>
              <a:rPr lang="en-US" sz="1100" b="1" dirty="0"/>
              <a:t> </a:t>
            </a:r>
            <a:r>
              <a:rPr lang="en-US" sz="1100" b="0" dirty="0"/>
              <a:t>(text)</a:t>
            </a:r>
            <a:r>
              <a:rPr lang="en-US" sz="1100" b="0" baseline="0" dirty="0"/>
              <a:t> from </a:t>
            </a:r>
            <a:r>
              <a:rPr lang="en-US" sz="900" dirty="0" err="1"/>
              <a:t>Wahlroos</a:t>
            </a:r>
            <a:r>
              <a:rPr lang="en-US" sz="900" dirty="0"/>
              <a:t>, Sven. </a:t>
            </a:r>
            <a:r>
              <a:rPr lang="en-US" sz="900" i="1" dirty="0"/>
              <a:t>Family Communication</a:t>
            </a:r>
            <a:r>
              <a:rPr lang="en-US" sz="900" dirty="0"/>
              <a:t>. McGraw-Hill/Contemporary Books, Revised edition, 1995.</a:t>
            </a:r>
            <a:r>
              <a:rPr lang="en-US" sz="900" baseline="0" dirty="0"/>
              <a:t>   </a:t>
            </a:r>
            <a:r>
              <a:rPr lang="en-US" dirty="0"/>
              <a:t>Silence, ignoring, sulking, pouting, cold shoulder treatment?</a:t>
            </a:r>
            <a:r>
              <a:rPr lang="en-US" baseline="0" dirty="0"/>
              <a:t>  	   </a:t>
            </a:r>
            <a:r>
              <a:rPr lang="en-US" dirty="0"/>
              <a:t> Sarcasm and ridicule? Unfavorable comparisons? Discussing</a:t>
            </a:r>
            <a:r>
              <a:rPr lang="en-US" baseline="0" dirty="0"/>
              <a:t> private conversations </a:t>
            </a:r>
            <a:r>
              <a:rPr lang="en-US" dirty="0"/>
              <a:t>in public? Blaming the person for something</a:t>
            </a:r>
            <a:r>
              <a:rPr lang="en-US" baseline="0" dirty="0"/>
              <a:t> </a:t>
            </a:r>
            <a:r>
              <a:rPr lang="en-US" dirty="0"/>
              <a:t> which he/she cannot help or cannot do anything about?</a:t>
            </a:r>
            <a:r>
              <a:rPr lang="en-US" sz="1200" b="1" dirty="0"/>
              <a:t>        Intimidating, yelling, exploding? Bragging? Nagging,  whining/crying?</a:t>
            </a:r>
          </a:p>
          <a:p>
            <a:endParaRPr lang="en-US" dirty="0"/>
          </a:p>
        </p:txBody>
      </p:sp>
    </p:spTree>
    <p:extLst>
      <p:ext uri="{BB962C8B-B14F-4D97-AF65-F5344CB8AC3E}">
        <p14:creationId xmlns:p14="http://schemas.microsoft.com/office/powerpoint/2010/main" val="1134387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ASK QUESTION FOR GROUP DISCUSSON.</a:t>
            </a:r>
            <a:endParaRPr lang="en-US" dirty="0"/>
          </a:p>
        </p:txBody>
      </p:sp>
    </p:spTree>
    <p:extLst>
      <p:ext uri="{BB962C8B-B14F-4D97-AF65-F5344CB8AC3E}">
        <p14:creationId xmlns:p14="http://schemas.microsoft.com/office/powerpoint/2010/main" val="1028144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388620">
              <a:lnSpc>
                <a:spcPct val="90000"/>
              </a:lnSpc>
              <a:spcBef>
                <a:spcPts val="500"/>
              </a:spcBef>
              <a:buFont typeface="Arial"/>
              <a:defRPr sz="1500">
                <a:latin typeface="+mj-lt"/>
                <a:ea typeface="+mj-ea"/>
                <a:cs typeface="+mj-cs"/>
                <a:sym typeface="Helvetica"/>
              </a:defRPr>
            </a:pPr>
            <a:r>
              <a:rPr lang="en-US" sz="1200" b="1" i="1" dirty="0">
                <a:latin typeface="+mn-lt"/>
                <a:ea typeface="+mn-ea"/>
                <a:cs typeface="+mn-cs"/>
                <a:sym typeface="Helvetica"/>
              </a:rPr>
              <a:t>“A gossip betrays a confidence but a trustworthy man keeps a secret</a:t>
            </a:r>
            <a:r>
              <a:rPr lang="en-US" sz="1200" dirty="0">
                <a:latin typeface="+mn-lt"/>
                <a:ea typeface="+mn-ea"/>
                <a:cs typeface="+mn-cs"/>
                <a:sym typeface="Helvetica"/>
              </a:rPr>
              <a:t>.” Proverbs 11:13</a:t>
            </a:r>
          </a:p>
          <a:p>
            <a:pPr algn="l" defTabSz="388620">
              <a:lnSpc>
                <a:spcPct val="90000"/>
              </a:lnSpc>
              <a:spcBef>
                <a:spcPts val="500"/>
              </a:spcBef>
              <a:buFont typeface="Arial"/>
              <a:defRPr sz="1500">
                <a:latin typeface="+mj-lt"/>
                <a:ea typeface="+mj-ea"/>
                <a:cs typeface="+mj-cs"/>
                <a:sym typeface="Helvetica"/>
              </a:defRPr>
            </a:pPr>
            <a:r>
              <a:rPr lang="en-US" sz="1200" dirty="0">
                <a:latin typeface="+mn-lt"/>
                <a:ea typeface="+mn-ea"/>
                <a:cs typeface="+mn-cs"/>
                <a:sym typeface="Helvetica"/>
              </a:rPr>
              <a:t>Jesus: “Let your ‘yes’ be ‘yes’ and your ‘no, ‘no.’” Matthew 5:37</a:t>
            </a:r>
          </a:p>
          <a:p>
            <a:pPr algn="l" defTabSz="388620">
              <a:lnSpc>
                <a:spcPct val="90000"/>
              </a:lnSpc>
              <a:spcBef>
                <a:spcPts val="500"/>
              </a:spcBef>
              <a:buFont typeface="Arial"/>
              <a:defRPr sz="1500">
                <a:latin typeface="+mj-lt"/>
                <a:ea typeface="+mj-ea"/>
                <a:cs typeface="+mj-cs"/>
                <a:sym typeface="Helvetica"/>
              </a:defRPr>
            </a:pPr>
            <a:r>
              <a:rPr lang="en-US" sz="1200" dirty="0">
                <a:latin typeface="+mn-lt"/>
                <a:ea typeface="+mn-ea"/>
                <a:cs typeface="+mn-cs"/>
                <a:sym typeface="Helvetica"/>
              </a:rPr>
              <a:t>Ephesians 4:15 “Instead,</a:t>
            </a:r>
            <a:r>
              <a:rPr lang="en-US" sz="1200" baseline="0" dirty="0">
                <a:latin typeface="+mn-lt"/>
                <a:ea typeface="+mn-ea"/>
                <a:cs typeface="+mn-cs"/>
                <a:sym typeface="Helvetica"/>
              </a:rPr>
              <a:t> speaking the truth in love, we will grow to become in every respect the mature body of Him who is the head, that is, Christ.”</a:t>
            </a:r>
            <a:endParaRPr lang="en-US" sz="1200" dirty="0">
              <a:latin typeface="+mn-lt"/>
              <a:ea typeface="+mn-ea"/>
              <a:cs typeface="+mn-cs"/>
              <a:sym typeface="Helvetica"/>
            </a:endParaRPr>
          </a:p>
          <a:p>
            <a:pPr algn="l" defTabSz="388620">
              <a:lnSpc>
                <a:spcPct val="90000"/>
              </a:lnSpc>
              <a:spcBef>
                <a:spcPts val="500"/>
              </a:spcBef>
              <a:buFont typeface="Arial"/>
              <a:defRPr sz="1500">
                <a:latin typeface="+mj-lt"/>
                <a:ea typeface="+mj-ea"/>
                <a:cs typeface="+mj-cs"/>
                <a:sym typeface="Helvetica"/>
              </a:defRPr>
            </a:pPr>
            <a:r>
              <a:rPr lang="en-US" sz="1200" b="1" i="1" dirty="0">
                <a:latin typeface="+mn-lt"/>
                <a:ea typeface="+mn-ea"/>
                <a:cs typeface="+mn-cs"/>
                <a:sym typeface="Helvetica"/>
              </a:rPr>
              <a:t>“Do not let the sun go down on your anger. In your anger do not sin. Do not Satan get a foothold in your lives.”</a:t>
            </a:r>
            <a:r>
              <a:rPr lang="en-US" sz="1200" dirty="0">
                <a:latin typeface="+mn-lt"/>
                <a:ea typeface="+mn-ea"/>
                <a:cs typeface="+mn-cs"/>
                <a:sym typeface="Helvetica"/>
              </a:rPr>
              <a:t> Ephesians 4:26-27.</a:t>
            </a:r>
          </a:p>
          <a:p>
            <a:endParaRPr lang="en-US" dirty="0"/>
          </a:p>
        </p:txBody>
      </p:sp>
    </p:spTree>
    <p:extLst>
      <p:ext uri="{BB962C8B-B14F-4D97-AF65-F5344CB8AC3E}">
        <p14:creationId xmlns:p14="http://schemas.microsoft.com/office/powerpoint/2010/main" val="2368768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baseline="0" dirty="0"/>
              <a:t>AS WE LEAD OTHES IN OUR COMMUNITIES OF FAITH AND MINISTRY ORGANIZATIONS, WHAT DOES OUR FAITH SAY ABOUT THE WAY WE LEAD? WHAT SHOULD BE THE DIFFERENCE IN THE WAY</a:t>
            </a:r>
            <a:r>
              <a:rPr lang="en-US" b="1" baseline="0" dirty="0"/>
              <a:t> WE </a:t>
            </a:r>
            <a:r>
              <a:rPr lang="en-US" baseline="0" dirty="0"/>
              <a:t>LEAD AS CHRISTIANS AND THE WAY NON-BELIEVERS LEAD </a:t>
            </a:r>
            <a:r>
              <a:rPr lang="en-US" b="1" baseline="0" dirty="0"/>
              <a:t>THEIR</a:t>
            </a:r>
            <a:r>
              <a:rPr lang="en-US" baseline="0" dirty="0"/>
              <a:t> ORGANIZATIONS? IN  THE EPILOGUE OF THE BOOK I MAKE THIS STATEMENT.    </a:t>
            </a:r>
            <a:r>
              <a:rPr lang="en-US" b="1" i="1" baseline="0" dirty="0"/>
              <a:t>READ SLIDE.  </a:t>
            </a:r>
            <a:endParaRPr lang="en-US" b="1" i="1" dirty="0"/>
          </a:p>
          <a:p>
            <a:endParaRPr lang="en-US" dirty="0"/>
          </a:p>
        </p:txBody>
      </p:sp>
    </p:spTree>
    <p:extLst>
      <p:ext uri="{BB962C8B-B14F-4D97-AF65-F5344CB8AC3E}">
        <p14:creationId xmlns:p14="http://schemas.microsoft.com/office/powerpoint/2010/main" val="2361172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Guidance</a:t>
            </a:r>
            <a:r>
              <a:rPr lang="en-US" baseline="0" dirty="0"/>
              <a:t> from Ephesians regarding WHEN we are to engage in “courageous conversations?”</a:t>
            </a:r>
            <a:r>
              <a:rPr lang="en-US" dirty="0"/>
              <a:t>.</a:t>
            </a:r>
            <a:r>
              <a:rPr lang="en-US" baseline="0" dirty="0"/>
              <a:t> Remember Context of Ephesians 4:26-27: “ In your anger do not sin. Do not let the sun go down while you are still angry, and do not give the devil a foothold.” </a:t>
            </a:r>
            <a:r>
              <a:rPr lang="en-US" b="1" baseline="0" dirty="0"/>
              <a:t>Prior verse:: Verse 25: </a:t>
            </a:r>
            <a:r>
              <a:rPr lang="en-US" baseline="0" dirty="0"/>
              <a:t>“THEREFORE EACH OF YOU MUST </a:t>
            </a:r>
            <a:r>
              <a:rPr lang="en-US" b="1" i="1" baseline="0" dirty="0"/>
              <a:t>PUT OFF FALSEHOOD</a:t>
            </a:r>
            <a:r>
              <a:rPr lang="en-US" baseline="0" dirty="0"/>
              <a:t> AND </a:t>
            </a:r>
            <a:r>
              <a:rPr lang="en-US" b="1" i="1" baseline="0" dirty="0"/>
              <a:t>SPEAK TRUTHFULLY </a:t>
            </a:r>
            <a:r>
              <a:rPr lang="en-US" baseline="0" dirty="0"/>
              <a:t>TO YOUR NEIGHBOR, FOR WE ARE ALL </a:t>
            </a:r>
            <a:r>
              <a:rPr lang="en-US" b="1" i="1" baseline="0" dirty="0"/>
              <a:t>MEMBERS OF ONE BODY</a:t>
            </a:r>
            <a:r>
              <a:rPr lang="en-US" baseline="0" dirty="0"/>
              <a:t>.</a:t>
            </a:r>
            <a:r>
              <a:rPr lang="en-US" b="1" baseline="0" dirty="0"/>
              <a:t>”    FOLLOWING VERSES: VERSE: 28: </a:t>
            </a:r>
            <a:r>
              <a:rPr lang="en-US" baseline="0" dirty="0"/>
              <a:t>ANYONE WHO STEALS MUST STEAL NO LONGER</a:t>
            </a:r>
            <a:r>
              <a:rPr lang="mr-IN" baseline="0" dirty="0"/>
              <a:t>…</a:t>
            </a:r>
            <a:r>
              <a:rPr lang="en-US" baseline="0" dirty="0"/>
              <a:t>” VERSE 29: “DO NOT LET ANY UNWHOLESOME TALK COME OUT OF YOUR MOUTHS, BUT ONLY WHAT IS HELPFUL IN BUILSING OTHERS UP ACCORDING TO THEIR NEEDS, THAT IT MAY BENEFIT THOSE WHO </a:t>
            </a:r>
            <a:r>
              <a:rPr lang="en-US" baseline="0" dirty="0" err="1"/>
              <a:t>LISTEn</a:t>
            </a:r>
            <a:r>
              <a:rPr lang="en-US" baseline="0" dirty="0"/>
              <a:t>.”   Also: Ephesians 4: 1-3. Need for</a:t>
            </a:r>
            <a:r>
              <a:rPr lang="en-US" b="1" i="1" baseline="0" dirty="0"/>
              <a:t> reconciliation within the fellowship </a:t>
            </a:r>
            <a:r>
              <a:rPr lang="en-US" baseline="0" dirty="0"/>
              <a:t>before proclamation of the need outside the fellowship</a:t>
            </a:r>
            <a:endParaRPr lang="en-US" dirty="0"/>
          </a:p>
        </p:txBody>
      </p:sp>
    </p:spTree>
    <p:extLst>
      <p:ext uri="{BB962C8B-B14F-4D97-AF65-F5344CB8AC3E}">
        <p14:creationId xmlns:p14="http://schemas.microsoft.com/office/powerpoint/2010/main" val="3267771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a:t>
            </a:r>
            <a:r>
              <a:rPr lang="en-US" b="1" baseline="0" dirty="0"/>
              <a:t> 15:7 “ACCEPT ONE ANOTHER, THEN, JUST AS CHRIST ACCEPTED YOU, IN ORDER TO BRING PRAISE TO GOD.”</a:t>
            </a:r>
          </a:p>
          <a:p>
            <a:r>
              <a:rPr lang="en-US" b="1" baseline="0" dirty="0"/>
              <a:t> GROUP DISCUSSION: WHEN WAS IT NECESSARY TO “SPEAK TRUTHFULLY AND COURAGEOUSLY” TO A PERSON YOU LEAD? RESULT(S)?</a:t>
            </a:r>
            <a:endParaRPr lang="en-US" b="1" dirty="0"/>
          </a:p>
        </p:txBody>
      </p:sp>
    </p:spTree>
    <p:extLst>
      <p:ext uri="{BB962C8B-B14F-4D97-AF65-F5344CB8AC3E}">
        <p14:creationId xmlns:p14="http://schemas.microsoft.com/office/powerpoint/2010/main" val="3267771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a:t>
            </a:r>
            <a:r>
              <a:rPr lang="en-US" b="1" baseline="0" dirty="0"/>
              <a:t> 15:7 “ACCEPT ONE ANOTHER, THEN, JUST AS CHRIST ACCEPTED YOU, IN ORDER TO BRING PRAISE TO GOD.”</a:t>
            </a:r>
          </a:p>
          <a:p>
            <a:r>
              <a:rPr lang="en-US" b="1" baseline="0" dirty="0"/>
              <a:t>Read the five insights.</a:t>
            </a:r>
          </a:p>
          <a:p>
            <a:r>
              <a:rPr lang="en-US" b="1" baseline="0" dirty="0"/>
              <a:t> GROUP DISCUSSION: WHEN WAS IT NECESSARY TO “SPEAK TRUTHFULLY AND COURAGEOUSLY” TO A PERSON YOU LEAD? RESULT(S)?</a:t>
            </a:r>
            <a:endParaRPr lang="en-US" b="1" dirty="0"/>
          </a:p>
        </p:txBody>
      </p:sp>
    </p:spTree>
    <p:extLst>
      <p:ext uri="{BB962C8B-B14F-4D97-AF65-F5344CB8AC3E}">
        <p14:creationId xmlns:p14="http://schemas.microsoft.com/office/powerpoint/2010/main" val="3267771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EPHESIANS</a:t>
            </a:r>
            <a:r>
              <a:rPr lang="en-US" b="1" baseline="0" dirty="0"/>
              <a:t> 4:1; 2-3; 3; 7;    * 12-13, 14-16*.  17ff;     *25; 26-17; 29; *30;  31-21.  **5:1-2</a:t>
            </a:r>
            <a:endParaRPr lang="en-US" b="1" dirty="0"/>
          </a:p>
        </p:txBody>
      </p:sp>
    </p:spTree>
    <p:extLst>
      <p:ext uri="{BB962C8B-B14F-4D97-AF65-F5344CB8AC3E}">
        <p14:creationId xmlns:p14="http://schemas.microsoft.com/office/powerpoint/2010/main" val="3267771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PHILIPPIANS 2:3 “DO</a:t>
            </a:r>
            <a:r>
              <a:rPr lang="en-US" b="1" i="1" baseline="0" dirty="0"/>
              <a:t> NOTHING OUT OF SELFISH AMBITION OR VAIN CONCEIT. RATHER, IN HUMILITY VALUE OTHERS ABOVE YOURSELVES, NOT LOOKING TO YOUR OWN INTERESTS BUT EACH OF YOU TO THE INTERESTS OF OTHERS.”</a:t>
            </a:r>
            <a:r>
              <a:rPr lang="en-US" b="1" i="1" dirty="0"/>
              <a:t>               </a:t>
            </a:r>
            <a:r>
              <a:rPr lang="en-US" dirty="0"/>
              <a:t>“</a:t>
            </a:r>
          </a:p>
          <a:p>
            <a:pPr algn="l" defTabSz="388620">
              <a:lnSpc>
                <a:spcPct val="81000"/>
              </a:lnSpc>
              <a:spcBef>
                <a:spcPts val="500"/>
              </a:spcBef>
              <a:buFont typeface="Arial"/>
              <a:defRPr i="1">
                <a:latin typeface="+mj-lt"/>
                <a:ea typeface="+mj-ea"/>
                <a:cs typeface="+mj-cs"/>
                <a:sym typeface="Helvetica"/>
              </a:defRPr>
            </a:pPr>
            <a:r>
              <a:rPr lang="en-US" sz="1200" b="1" i="1" dirty="0">
                <a:latin typeface="+mn-lt"/>
                <a:ea typeface="+mn-ea"/>
                <a:cs typeface="+mn-cs"/>
                <a:sym typeface="Helvetica"/>
              </a:rPr>
              <a:t>COLOSSIANS 2:3 </a:t>
            </a:r>
            <a:r>
              <a:rPr lang="en-US" sz="1200" i="1" dirty="0">
                <a:latin typeface="+mn-lt"/>
                <a:ea typeface="+mn-ea"/>
                <a:cs typeface="+mn-cs"/>
                <a:sym typeface="Helvetica"/>
              </a:rPr>
              <a:t>WHATEVER YO DO, WORK AT IT WITH ALL YOUR HEART,</a:t>
            </a:r>
            <a:r>
              <a:rPr lang="en-US" sz="1200" i="1" baseline="0" dirty="0">
                <a:latin typeface="+mn-lt"/>
                <a:ea typeface="+mn-ea"/>
                <a:cs typeface="+mn-cs"/>
                <a:sym typeface="Helvetica"/>
              </a:rPr>
              <a:t> AS WORKING FOR THE LORD, NOT FOR MAN.”</a:t>
            </a:r>
          </a:p>
          <a:p>
            <a:pPr algn="l" defTabSz="388620">
              <a:lnSpc>
                <a:spcPct val="81000"/>
              </a:lnSpc>
              <a:spcBef>
                <a:spcPts val="500"/>
              </a:spcBef>
              <a:buFont typeface="Arial"/>
              <a:defRPr i="1">
                <a:latin typeface="+mj-lt"/>
                <a:ea typeface="+mj-ea"/>
                <a:cs typeface="+mj-cs"/>
                <a:sym typeface="Helvetica"/>
              </a:defRPr>
            </a:pPr>
            <a:r>
              <a:rPr lang="en-US" b="1" dirty="0"/>
              <a:t>PROVERBS 11:2 </a:t>
            </a:r>
            <a:r>
              <a:rPr lang="en-US" dirty="0"/>
              <a:t>‘WHEN PRIDE COMES, THEN</a:t>
            </a:r>
            <a:r>
              <a:rPr lang="en-US" baseline="0" dirty="0"/>
              <a:t> COMES DISGRACE, BUT WITH HUMILITY COMES WISDOM.’</a:t>
            </a:r>
            <a:r>
              <a:rPr lang="en-US" dirty="0"/>
              <a:t>         “</a:t>
            </a:r>
          </a:p>
        </p:txBody>
      </p:sp>
    </p:spTree>
    <p:extLst>
      <p:ext uri="{BB962C8B-B14F-4D97-AF65-F5344CB8AC3E}">
        <p14:creationId xmlns:p14="http://schemas.microsoft.com/office/powerpoint/2010/main" val="2470337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00000"/>
              </a:lnSpc>
              <a:spcBef>
                <a:spcPts val="0"/>
              </a:spcBef>
              <a:spcAft>
                <a:spcPts val="0"/>
              </a:spcAft>
              <a:buClrTx/>
              <a:buSzTx/>
              <a:buFontTx/>
              <a:buNone/>
              <a:tabLst/>
              <a:defRPr/>
            </a:pPr>
            <a:r>
              <a:rPr lang="en-US" sz="1200" dirty="0"/>
              <a:t>“Creditability” a belief, a confidence (trust) that you will do what you say you will do.</a:t>
            </a:r>
          </a:p>
          <a:p>
            <a:pPr marL="0" marR="0" indent="0" algn="ctr" defTabSz="457200" eaLnBrk="1" fontAlgn="auto" latinLnBrk="0" hangingPunct="1">
              <a:lnSpc>
                <a:spcPct val="100000"/>
              </a:lnSpc>
              <a:spcBef>
                <a:spcPts val="0"/>
              </a:spcBef>
              <a:spcAft>
                <a:spcPts val="0"/>
              </a:spcAft>
              <a:buClrTx/>
              <a:buSzTx/>
              <a:buFontTx/>
              <a:buNone/>
              <a:tabLst/>
              <a:defRPr/>
            </a:pPr>
            <a:endParaRPr lang="en-US" sz="1200" dirty="0"/>
          </a:p>
          <a:p>
            <a:pPr marL="0" marR="0" indent="0" algn="ctr" defTabSz="457200" eaLnBrk="1" fontAlgn="auto" latinLnBrk="0" hangingPunct="1">
              <a:lnSpc>
                <a:spcPct val="100000"/>
              </a:lnSpc>
              <a:spcBef>
                <a:spcPts val="0"/>
              </a:spcBef>
              <a:spcAft>
                <a:spcPts val="0"/>
              </a:spcAft>
              <a:buClrTx/>
              <a:buSzTx/>
              <a:buFontTx/>
              <a:buNone/>
              <a:tabLst/>
              <a:defRPr/>
            </a:pPr>
            <a:r>
              <a:rPr lang="en-US" sz="1200" dirty="0"/>
              <a:t>“</a:t>
            </a:r>
            <a:r>
              <a:rPr lang="en-US" sz="1200" b="1" dirty="0"/>
              <a:t>Credit-ability” “People are doing an analysis of our credibility all the time just as a bank might assess our credit worthiness. Indeed, credibility is the working capital of the leader. It is the account of credibility that the leader draws on to make possible creative change.”</a:t>
            </a:r>
            <a:r>
              <a:rPr lang="en-US" sz="1200" dirty="0"/>
              <a:t> James </a:t>
            </a:r>
            <a:r>
              <a:rPr lang="en-US" sz="1200" dirty="0" err="1"/>
              <a:t>Kouzes</a:t>
            </a:r>
            <a:r>
              <a:rPr lang="en-US" sz="1200" dirty="0"/>
              <a:t>.</a:t>
            </a:r>
            <a:r>
              <a:rPr lang="en-US" dirty="0"/>
              <a:t> (See LD! LF! Text, p.183.) </a:t>
            </a:r>
          </a:p>
          <a:p>
            <a:endParaRPr lang="en-US" dirty="0"/>
          </a:p>
        </p:txBody>
      </p:sp>
    </p:spTree>
    <p:extLst>
      <p:ext uri="{BB962C8B-B14F-4D97-AF65-F5344CB8AC3E}">
        <p14:creationId xmlns:p14="http://schemas.microsoft.com/office/powerpoint/2010/main" val="2808659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00000"/>
              </a:lnSpc>
              <a:spcBef>
                <a:spcPts val="0"/>
              </a:spcBef>
              <a:spcAft>
                <a:spcPts val="0"/>
              </a:spcAft>
              <a:buClrTx/>
              <a:buSzTx/>
              <a:buFontTx/>
              <a:buNone/>
              <a:tabLst/>
              <a:defRPr/>
            </a:pPr>
            <a:endParaRPr lang="en-US" sz="1800" dirty="0"/>
          </a:p>
          <a:p>
            <a:pPr marL="0" marR="0" indent="0" algn="l" defTabSz="457200" eaLnBrk="1" fontAlgn="auto" latinLnBrk="0" hangingPunct="1">
              <a:lnSpc>
                <a:spcPct val="100000"/>
              </a:lnSpc>
              <a:spcBef>
                <a:spcPts val="0"/>
              </a:spcBef>
              <a:spcAft>
                <a:spcPts val="0"/>
              </a:spcAft>
              <a:buClrTx/>
              <a:buSzTx/>
              <a:buFontTx/>
              <a:buNone/>
              <a:tabLst/>
              <a:defRPr/>
            </a:pPr>
            <a:r>
              <a:rPr lang="en-US" sz="1800" b="1" dirty="0"/>
              <a:t>Trust occurs in and from relationships. </a:t>
            </a:r>
            <a:r>
              <a:rPr lang="en-US" sz="1600" b="1" dirty="0"/>
              <a:t>Integrity (consistency between words and deeds) is vital to building trust, and THEN competency (the ability to address the organization's needs) (BOTH)</a:t>
            </a:r>
            <a:r>
              <a:rPr lang="en-US" sz="1600" b="1" baseline="0" dirty="0"/>
              <a:t> are</a:t>
            </a:r>
            <a:r>
              <a:rPr lang="en-US" sz="1600" b="1" dirty="0"/>
              <a:t> necessary for building long-term trust.”</a:t>
            </a:r>
          </a:p>
          <a:p>
            <a:pPr marL="0" marR="0" indent="0" algn="l" defTabSz="457200" eaLnBrk="1" fontAlgn="auto" latinLnBrk="0" hangingPunct="1">
              <a:lnSpc>
                <a:spcPct val="100000"/>
              </a:lnSpc>
              <a:spcBef>
                <a:spcPts val="0"/>
              </a:spcBef>
              <a:spcAft>
                <a:spcPts val="0"/>
              </a:spcAft>
              <a:buClrTx/>
              <a:buSzTx/>
              <a:buFontTx/>
              <a:buNone/>
              <a:tabLst/>
              <a:defRPr/>
            </a:pPr>
            <a:r>
              <a:rPr lang="en-US" b="1" dirty="0"/>
              <a:t>Temptation:  A competent</a:t>
            </a:r>
            <a:r>
              <a:rPr lang="en-US" b="1" baseline="0" dirty="0"/>
              <a:t> person may be tempted to to be proud of what has been accomplished. Why biblical understanding of “humility” is important. </a:t>
            </a:r>
            <a:r>
              <a:rPr lang="en-US" b="1" dirty="0"/>
              <a:t> </a:t>
            </a:r>
          </a:p>
        </p:txBody>
      </p:sp>
    </p:spTree>
    <p:extLst>
      <p:ext uri="{BB962C8B-B14F-4D97-AF65-F5344CB8AC3E}">
        <p14:creationId xmlns:p14="http://schemas.microsoft.com/office/powerpoint/2010/main" val="2808659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as leader, have gifts from the Lord to use in leading others. But I  DO NOT HAVE ALL GIFTS NECESSARY for the leadership assignment. I NEED TO GIFTS OF OTHERS IN THE FAITH COMMUNITY to use their gifts. MY responsibility is NOT TO DO IT ALL, BUT TO EQUIP AND ENABLE OTHERS TO SHARE THE VISION AND THE IMPLEMENTATION. This requires competency and humility. The result of these twin qualities produces credibility for the leader. </a:t>
            </a:r>
            <a:endParaRPr lang="en-US" dirty="0"/>
          </a:p>
        </p:txBody>
      </p:sp>
    </p:spTree>
    <p:extLst>
      <p:ext uri="{BB962C8B-B14F-4D97-AF65-F5344CB8AC3E}">
        <p14:creationId xmlns:p14="http://schemas.microsoft.com/office/powerpoint/2010/main" val="334661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as leader, have gifts from the Lord to use in leading others. But I  DO NOT HAVE ALL GIFTS NECESSARY for the leadership assignment. I NEED TO GIFTS OF OTHERS IN THE FAITH COMMUNITY to use their gifts. MY responsibility is NOT TO DO IT ALL, BUT TO EQUIP AND ENABLE OTHERS TO SHARE THE VISION AND THE IMPLEMENTATION. This requires competency and humility. The result of these twin qualities produces credibility for the leader. </a:t>
            </a:r>
            <a:endParaRPr lang="en-US" dirty="0"/>
          </a:p>
        </p:txBody>
      </p:sp>
    </p:spTree>
    <p:extLst>
      <p:ext uri="{BB962C8B-B14F-4D97-AF65-F5344CB8AC3E}">
        <p14:creationId xmlns:p14="http://schemas.microsoft.com/office/powerpoint/2010/main" val="334661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as leader, have gifts from the Lord to use in leading others. But I  DO NOT HAVE ALL GIFTS NECESSARY for the leadership assignment. I NEED TO GIFTS OF OTHERS IN THE FAITH COMMUNITY to use their gifts. MY responsibility is NOT TO DO IT ALL, BUT TO EQUIP AND ENABLE OTHERS TO SHARE THE VISION AND THE IMPLEMENTATION. This requires competency and humility. The result of these twin qualities produces credibility for the leader. </a:t>
            </a:r>
            <a:endParaRPr lang="en-US" dirty="0"/>
          </a:p>
        </p:txBody>
      </p:sp>
    </p:spTree>
    <p:extLst>
      <p:ext uri="{BB962C8B-B14F-4D97-AF65-F5344CB8AC3E}">
        <p14:creationId xmlns:p14="http://schemas.microsoft.com/office/powerpoint/2010/main" val="334661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ABOVE STATEMENT.</a:t>
            </a:r>
            <a:r>
              <a:rPr lang="en-US" baseline="0" dirty="0"/>
              <a:t> </a:t>
            </a:r>
            <a:r>
              <a:rPr lang="en-US" dirty="0"/>
              <a:t> “A TRANSFORMED AND TRANSFORMATIVE</a:t>
            </a:r>
            <a:r>
              <a:rPr lang="en-US" baseline="0" dirty="0"/>
              <a:t> SPIRIT</a:t>
            </a:r>
            <a:r>
              <a:rPr lang="mr-IN" baseline="0" dirty="0"/>
              <a:t>…</a:t>
            </a:r>
            <a:r>
              <a:rPr lang="en-US" baseline="0" dirty="0"/>
              <a:t>NOT JUST TRANSACTIONAL, OR GIVING INFORMATION,  OR TELLING US WHAT WE SHOULD AND SHOULD NOT DO. </a:t>
            </a:r>
            <a:r>
              <a:rPr lang="en-US" i="1" baseline="0" dirty="0"/>
              <a:t>  ESPECIALLY WHEN GOOD AND GODLY PEOPLE DISAGREE OVER VISION, VALUES, PROGRAMS  GOALS AND TRADITIONS.(TO BE DISCUSSED THIS AFTERNOON))</a:t>
            </a:r>
            <a:endParaRPr lang="en-US" i="1" dirty="0"/>
          </a:p>
          <a:p>
            <a:endParaRPr lang="en-US" dirty="0"/>
          </a:p>
        </p:txBody>
      </p:sp>
    </p:spTree>
    <p:extLst>
      <p:ext uri="{BB962C8B-B14F-4D97-AF65-F5344CB8AC3E}">
        <p14:creationId xmlns:p14="http://schemas.microsoft.com/office/powerpoint/2010/main" val="197122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mn-ea"/>
                <a:cs typeface="+mn-cs"/>
                <a:sym typeface="Calibri"/>
              </a:rPr>
              <a:t>THE MOST IMPORTANT ATTRIBUTE</a:t>
            </a:r>
            <a:r>
              <a:rPr lang="en-US" sz="1200" b="0" baseline="0" dirty="0">
                <a:effectLst/>
                <a:latin typeface="+mn-lt"/>
                <a:ea typeface="+mn-ea"/>
                <a:cs typeface="+mn-cs"/>
                <a:sym typeface="Calibri"/>
              </a:rPr>
              <a:t> </a:t>
            </a:r>
            <a:r>
              <a:rPr lang="en-US" sz="1200" b="1" dirty="0">
                <a:effectLst/>
                <a:latin typeface="+mn-lt"/>
                <a:ea typeface="+mn-ea"/>
                <a:cs typeface="+mn-cs"/>
                <a:sym typeface="Calibri"/>
              </a:rPr>
              <a:t>OF A LEADER IS NOT KNOWLEDGE</a:t>
            </a:r>
            <a:r>
              <a:rPr lang="en-US" sz="1200" b="0" baseline="0" dirty="0">
                <a:effectLst/>
                <a:latin typeface="+mn-lt"/>
                <a:ea typeface="+mn-ea"/>
                <a:cs typeface="+mn-cs"/>
                <a:sym typeface="Calibri"/>
              </a:rPr>
              <a:t> </a:t>
            </a:r>
            <a:r>
              <a:rPr lang="en-US" sz="1200" b="1" dirty="0">
                <a:effectLst/>
                <a:latin typeface="+mn-lt"/>
                <a:ea typeface="+mn-ea"/>
                <a:cs typeface="+mn-cs"/>
                <a:sym typeface="Calibri"/>
              </a:rPr>
              <a:t>OR TECHNIQUE BUT WHAT THE</a:t>
            </a:r>
            <a:r>
              <a:rPr lang="en-US" sz="1200" b="0" baseline="0" dirty="0">
                <a:effectLst/>
                <a:latin typeface="+mn-lt"/>
                <a:ea typeface="+mn-ea"/>
                <a:cs typeface="+mn-cs"/>
                <a:sym typeface="Calibri"/>
              </a:rPr>
              <a:t> </a:t>
            </a:r>
            <a:r>
              <a:rPr lang="en-US" sz="1200" b="1" dirty="0">
                <a:effectLst/>
                <a:latin typeface="+mn-lt"/>
                <a:ea typeface="+mn-ea"/>
                <a:cs typeface="+mn-cs"/>
                <a:sym typeface="Calibri"/>
              </a:rPr>
              <a:t>LEADER BRINGS IN HIS/HER</a:t>
            </a:r>
            <a:endParaRPr lang="en-US" sz="1200" dirty="0">
              <a:effectLst/>
              <a:latin typeface="+mn-lt"/>
              <a:ea typeface="+mn-ea"/>
              <a:cs typeface="+mn-cs"/>
              <a:sym typeface="Calibri"/>
            </a:endParaRPr>
          </a:p>
          <a:p>
            <a:r>
              <a:rPr lang="en-US" sz="1200" b="1" dirty="0">
                <a:effectLst/>
                <a:latin typeface="+mn-lt"/>
                <a:ea typeface="+mn-ea"/>
                <a:cs typeface="+mn-cs"/>
                <a:sym typeface="Calibri"/>
              </a:rPr>
              <a:t> PRESENCE.</a:t>
            </a:r>
            <a:r>
              <a:rPr lang="en-US" sz="1200" b="0" baseline="0" dirty="0">
                <a:effectLst/>
                <a:latin typeface="+mn-lt"/>
                <a:ea typeface="+mn-ea"/>
                <a:cs typeface="+mn-cs"/>
                <a:sym typeface="Calibri"/>
              </a:rPr>
              <a:t> </a:t>
            </a:r>
            <a:r>
              <a:rPr lang="en-US" sz="1200" b="1" dirty="0">
                <a:effectLst/>
                <a:latin typeface="+mn-lt"/>
                <a:ea typeface="+mn-ea"/>
                <a:cs typeface="+mn-cs"/>
                <a:sym typeface="Calibri"/>
              </a:rPr>
              <a:t>AND THE PRESENCE HE/SHE NEEDS IS</a:t>
            </a:r>
            <a:r>
              <a:rPr lang="en-US" sz="1200" b="0" baseline="0" dirty="0">
                <a:effectLst/>
                <a:latin typeface="+mn-lt"/>
                <a:ea typeface="+mn-ea"/>
                <a:cs typeface="+mn-cs"/>
                <a:sym typeface="Calibri"/>
              </a:rPr>
              <a:t> </a:t>
            </a:r>
            <a:r>
              <a:rPr lang="en-US" sz="1200" b="1" dirty="0">
                <a:effectLst/>
                <a:latin typeface="+mn-lt"/>
                <a:ea typeface="+mn-ea"/>
                <a:cs typeface="+mn-cs"/>
                <a:sym typeface="Calibri"/>
              </a:rPr>
              <a:t>A NON-ANXIOUS PRESENCE.” Edwin Friedman Foundation </a:t>
            </a:r>
            <a:r>
              <a:rPr lang="en-US" sz="1200" b="1" i="1" dirty="0">
                <a:effectLst/>
                <a:latin typeface="+mn-lt"/>
                <a:ea typeface="+mn-ea"/>
                <a:cs typeface="+mn-cs"/>
                <a:sym typeface="Calibri"/>
              </a:rPr>
              <a:t>LEADERSHIP IN THE AGE OF THE QUICK FIX: A FAILURE OF NERVES</a:t>
            </a:r>
            <a:endParaRPr lang="en-US" sz="1200" i="1" dirty="0">
              <a:effectLst/>
              <a:latin typeface="+mn-lt"/>
              <a:ea typeface="+mn-ea"/>
              <a:cs typeface="+mn-cs"/>
              <a:sym typeface="Calibri"/>
            </a:endParaRPr>
          </a:p>
          <a:p>
            <a:r>
              <a:rPr lang="en-US" sz="1200" b="1" dirty="0">
                <a:effectLst/>
                <a:latin typeface="+mn-lt"/>
                <a:ea typeface="+mn-ea"/>
                <a:cs typeface="+mn-cs"/>
                <a:sym typeface="Calibri"/>
              </a:rPr>
              <a:t> Philippians 4:5-6 “</a:t>
            </a:r>
            <a:r>
              <a:rPr lang="en-US" sz="1200" b="1" i="1" dirty="0">
                <a:effectLst/>
                <a:latin typeface="+mn-lt"/>
                <a:ea typeface="+mn-ea"/>
                <a:cs typeface="+mn-cs"/>
                <a:sym typeface="Calibri"/>
              </a:rPr>
              <a:t>Let your gentleness be known to all.</a:t>
            </a:r>
            <a:r>
              <a:rPr lang="en-US" sz="1200" b="1" i="1" baseline="0" dirty="0">
                <a:effectLst/>
                <a:latin typeface="+mn-lt"/>
                <a:ea typeface="+mn-ea"/>
                <a:cs typeface="+mn-cs"/>
                <a:sym typeface="Calibri"/>
              </a:rPr>
              <a:t> The Lord is near. Do not  be anxious about anything, but in everything, by prayer and petition, with thanksgiving, present your requests to God.”</a:t>
            </a:r>
            <a:endParaRPr lang="en-US" sz="1200" b="1" i="1" dirty="0">
              <a:effectLst/>
              <a:latin typeface="+mn-lt"/>
              <a:ea typeface="+mn-ea"/>
              <a:cs typeface="+mn-cs"/>
              <a:sym typeface="Calibri"/>
            </a:endParaRPr>
          </a:p>
          <a:p>
            <a:r>
              <a:rPr lang="en-US" sz="1200" b="1" dirty="0">
                <a:effectLst/>
                <a:latin typeface="+mn-lt"/>
                <a:ea typeface="+mn-ea"/>
                <a:cs typeface="+mn-cs"/>
                <a:sym typeface="Calibri"/>
              </a:rPr>
              <a:t> I Thessalonians 2:6-8: “</a:t>
            </a:r>
            <a:r>
              <a:rPr lang="en-US" sz="1200" b="1" i="1" dirty="0">
                <a:effectLst/>
                <a:latin typeface="+mn-lt"/>
                <a:ea typeface="+mn-ea"/>
                <a:cs typeface="+mn-cs"/>
                <a:sym typeface="Calibri"/>
              </a:rPr>
              <a:t>We were not looking for praise from people</a:t>
            </a:r>
            <a:r>
              <a:rPr lang="mr-IN" sz="1200" b="1" i="1" dirty="0">
                <a:effectLst/>
                <a:latin typeface="+mn-lt"/>
                <a:ea typeface="+mn-ea"/>
                <a:cs typeface="+mn-cs"/>
                <a:sym typeface="Calibri"/>
              </a:rPr>
              <a:t>…</a:t>
            </a:r>
            <a:r>
              <a:rPr lang="en-US" sz="1200" b="1" i="1" dirty="0">
                <a:effectLst/>
                <a:latin typeface="+mn-lt"/>
                <a:ea typeface="+mn-ea"/>
                <a:cs typeface="+mn-cs"/>
                <a:sym typeface="Calibri"/>
              </a:rPr>
              <a:t>even though as apostles of Christ we could have asserted our authority. Instead, we were like young children among you. Just as a nursing mother cares for her</a:t>
            </a:r>
            <a:r>
              <a:rPr lang="en-US" sz="1200" b="1" i="1" baseline="0" dirty="0">
                <a:effectLst/>
                <a:latin typeface="+mn-lt"/>
                <a:ea typeface="+mn-ea"/>
                <a:cs typeface="+mn-cs"/>
                <a:sym typeface="Calibri"/>
              </a:rPr>
              <a:t> children, so we cared for you. Because we loved you so much, we were delighted to share with you not only the gospel of God but our lives as well.”</a:t>
            </a:r>
            <a:endParaRPr lang="en-US" sz="1200" i="1" dirty="0">
              <a:effectLst/>
              <a:latin typeface="+mn-lt"/>
              <a:ea typeface="+mn-ea"/>
              <a:cs typeface="+mn-cs"/>
              <a:sym typeface="Calibri"/>
            </a:endParaRPr>
          </a:p>
          <a:p>
            <a:r>
              <a:rPr lang="en-US" sz="1200" dirty="0">
                <a:effectLst/>
                <a:latin typeface="+mn-lt"/>
                <a:ea typeface="+mn-ea"/>
                <a:cs typeface="+mn-cs"/>
                <a:sym typeface="Calibri"/>
              </a:rPr>
              <a:t> </a:t>
            </a:r>
          </a:p>
          <a:p>
            <a:endParaRPr lang="en-US" dirty="0"/>
          </a:p>
        </p:txBody>
      </p:sp>
    </p:spTree>
    <p:extLst>
      <p:ext uri="{BB962C8B-B14F-4D97-AF65-F5344CB8AC3E}">
        <p14:creationId xmlns:p14="http://schemas.microsoft.com/office/powerpoint/2010/main" val="1263728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00000"/>
              </a:lnSpc>
              <a:spcBef>
                <a:spcPts val="0"/>
              </a:spcBef>
              <a:spcAft>
                <a:spcPts val="0"/>
              </a:spcAft>
              <a:buClrTx/>
              <a:buSzTx/>
              <a:buFontTx/>
              <a:buNone/>
              <a:tabLst/>
              <a:defRPr/>
            </a:pPr>
            <a:r>
              <a:rPr lang="en-US" dirty="0"/>
              <a:t> </a:t>
            </a:r>
            <a:r>
              <a:rPr lang="en-US" sz="1200" b="1" i="1" dirty="0"/>
              <a:t>The Age of the Quick Fix: A Failure of Nerves.</a:t>
            </a:r>
            <a:r>
              <a:rPr lang="en-US" dirty="0"/>
              <a:t>  </a:t>
            </a:r>
            <a:r>
              <a:rPr lang="en-US" sz="1200" dirty="0"/>
              <a:t>Edwin Friedman. </a:t>
            </a:r>
            <a:r>
              <a:rPr lang="en-US" sz="1200" b="1" i="1" dirty="0"/>
              <a:t>“Let Your Life Speak”  We lead by being. A Spiritual Journey.   </a:t>
            </a:r>
          </a:p>
          <a:p>
            <a:pPr marL="0" marR="0" indent="0" algn="l" defTabSz="457200" eaLnBrk="1" fontAlgn="auto" latinLnBrk="0" hangingPunct="1">
              <a:lnSpc>
                <a:spcPct val="100000"/>
              </a:lnSpc>
              <a:spcBef>
                <a:spcPts val="0"/>
              </a:spcBef>
              <a:spcAft>
                <a:spcPts val="0"/>
              </a:spcAft>
              <a:buClrTx/>
              <a:buSzTx/>
              <a:buFontTx/>
              <a:buNone/>
              <a:tabLst/>
              <a:defRPr/>
            </a:pPr>
            <a:r>
              <a:rPr lang="en-US" sz="1200" dirty="0"/>
              <a:t> </a:t>
            </a:r>
            <a:r>
              <a:rPr lang="en-US" b="1" dirty="0"/>
              <a:t>Colossians 3:3 </a:t>
            </a:r>
            <a:r>
              <a:rPr lang="en-US" i="1" dirty="0"/>
              <a:t>‘SET YOUR MINDS ON THINGS ABOVE, NOT ON EARTHLY THINGS.” </a:t>
            </a:r>
            <a:r>
              <a:rPr lang="en-US" b="1" i="0" dirty="0"/>
              <a:t>3:12-15 </a:t>
            </a:r>
            <a:r>
              <a:rPr lang="en-US" i="1" dirty="0"/>
              <a:t>“THEREFORE, AS GOD’S CHOSEN</a:t>
            </a:r>
            <a:r>
              <a:rPr lang="en-US" i="1" baseline="0" dirty="0"/>
              <a:t> PEOPLE, HOLY AND DEARLY LOVED. C;OTHE YOURSELVES WITH COMPASSION, KINDNESS, HUMILITY, GENTLENESS AND PATIENCE. BEAR WITH EACH OTHER AND FORGIVE ONE ANOTHER IF ANY OF YOU HAVE A GRIEVANCE AGAINST SOMEONE. FORGIVE AS THE LORD FORGAVE YOU. AND OVER ALL THESE VIRTUES PUT ON LOVE, WHICH BINDS THEM ALL TOGETHER IN PERFECT UNITY.” LET THE PEACE OF CHRIST RULE IN YOUR HEARTS, SINCE AS MEMBERS OF ONE BODY YOU WERE CALL TO PEACE. AND BE THANKFUL.</a:t>
            </a:r>
            <a:r>
              <a:rPr lang="en-US" b="1" i="0" baseline="0" dirty="0"/>
              <a:t> 3:17</a:t>
            </a:r>
            <a:r>
              <a:rPr lang="en-US" i="1" baseline="0" dirty="0"/>
              <a:t>: AND WHATEVER YOU DO, WHETHER IN WORD OR DEED, DO ALL IN THE NAME OF THE LORD JESUS, GIVING THANKS TO GOD THE FATHER THROUGH HIM.</a:t>
            </a:r>
            <a:endParaRPr lang="en-US" i="1" dirty="0"/>
          </a:p>
        </p:txBody>
      </p:sp>
    </p:spTree>
    <p:extLst>
      <p:ext uri="{BB962C8B-B14F-4D97-AF65-F5344CB8AC3E}">
        <p14:creationId xmlns:p14="http://schemas.microsoft.com/office/powerpoint/2010/main" val="926371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Deuteronomy 31:6 “Be strong and of</a:t>
            </a:r>
            <a:r>
              <a:rPr lang="en-US" baseline="0" dirty="0"/>
              <a:t> good courage. Fear not, nor be afraid of them. For the Lord, thy God, He will never leave you or forsake you.”</a:t>
            </a:r>
          </a:p>
          <a:p>
            <a:r>
              <a:rPr lang="en-US" baseline="0" dirty="0"/>
              <a:t>Proverbs 4:23 “Above all else, guard your hearts</a:t>
            </a:r>
            <a:r>
              <a:rPr lang="mr-IN" baseline="0" dirty="0"/>
              <a:t>…</a:t>
            </a:r>
            <a:r>
              <a:rPr lang="en-US" baseline="0" dirty="0"/>
              <a:t>.”</a:t>
            </a:r>
          </a:p>
          <a:p>
            <a:r>
              <a:rPr lang="en-US" baseline="0" dirty="0"/>
              <a:t>Ephesians 4:25c “”</a:t>
            </a:r>
            <a:r>
              <a:rPr lang="mr-IN" baseline="0" dirty="0"/>
              <a:t>…</a:t>
            </a:r>
            <a:r>
              <a:rPr lang="en-US" baseline="0" dirty="0"/>
              <a:t>for we are all members of one body.”</a:t>
            </a:r>
          </a:p>
          <a:p>
            <a:r>
              <a:rPr lang="en-US" baseline="0" dirty="0"/>
              <a:t>James 1:16 “My dear brothers, take not of this: Everyone should be quick to listen, slow to speak and slow to become angry.”</a:t>
            </a:r>
          </a:p>
          <a:p>
            <a:r>
              <a:rPr lang="en-US" baseline="0" dirty="0" err="1"/>
              <a:t>Epjesians</a:t>
            </a:r>
            <a:r>
              <a:rPr lang="en-US" baseline="0" dirty="0"/>
              <a:t> 5:1 “Be imitators of God, therefore, and live a life of love, just as Christ loved us and gave Himself up for us</a:t>
            </a:r>
            <a:r>
              <a:rPr lang="mr-IN" baseline="0" dirty="0"/>
              <a:t>…</a:t>
            </a:r>
            <a:r>
              <a:rPr lang="en-US" baseline="0" dirty="0"/>
              <a:t>.”</a:t>
            </a:r>
          </a:p>
          <a:p>
            <a:r>
              <a:rPr lang="en-US" baseline="0" dirty="0"/>
              <a:t>II Chronicles 20:12, 15 </a:t>
            </a:r>
            <a:r>
              <a:rPr lang="en-US" baseline="0" dirty="0">
                <a:sym typeface="Wingdings"/>
              </a:rPr>
              <a:t>(v12)” We do not know what to do, but our eyes are upon you.” (v15) “</a:t>
            </a:r>
            <a:r>
              <a:rPr lang="en-US" baseline="0" dirty="0"/>
              <a:t>This is what the Lord says, to you</a:t>
            </a:r>
            <a:r>
              <a:rPr lang="mr-IN" baseline="0" dirty="0"/>
              <a:t>…</a:t>
            </a:r>
            <a:r>
              <a:rPr lang="en-US" baseline="0" dirty="0"/>
              <a:t>do not be afraid or discouraged</a:t>
            </a:r>
            <a:r>
              <a:rPr lang="mr-IN" baseline="0" dirty="0"/>
              <a:t>…</a:t>
            </a:r>
            <a:r>
              <a:rPr lang="en-US" baseline="0" dirty="0"/>
              <a:t>For the the battle is not yours, but God’s.</a:t>
            </a:r>
            <a:endParaRPr lang="en-US" dirty="0"/>
          </a:p>
        </p:txBody>
      </p:sp>
    </p:spTree>
    <p:extLst>
      <p:ext uri="{BB962C8B-B14F-4D97-AF65-F5344CB8AC3E}">
        <p14:creationId xmlns:p14="http://schemas.microsoft.com/office/powerpoint/2010/main" val="2826652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1200" b="1" dirty="0"/>
              <a:t>When we ask ourselves which persons in our lives mean the most to us, we often</a:t>
            </a:r>
            <a:r>
              <a:rPr lang="en-US" sz="1200" b="1" baseline="0" dirty="0"/>
              <a:t> find that those who, instead of giving advice, solutions, or cures, have chosen rather to share our pain and touch our wounds with a gentle and tender hand.</a:t>
            </a:r>
            <a:endParaRPr lang="en-US" sz="1200" b="1" dirty="0"/>
          </a:p>
          <a:p>
            <a:pPr marL="0" marR="0" indent="0" defTabSz="457200" eaLnBrk="1" fontAlgn="auto" latinLnBrk="0" hangingPunct="1">
              <a:lnSpc>
                <a:spcPct val="100000"/>
              </a:lnSpc>
              <a:spcBef>
                <a:spcPts val="0"/>
              </a:spcBef>
              <a:spcAft>
                <a:spcPts val="0"/>
              </a:spcAft>
              <a:buClrTx/>
              <a:buSzTx/>
              <a:buFontTx/>
              <a:buNone/>
              <a:tabLst/>
              <a:defRPr/>
            </a:pPr>
            <a:endParaRPr lang="en-US" sz="1200" b="1" dirty="0"/>
          </a:p>
          <a:p>
            <a:pPr marL="0" marR="0" indent="0" defTabSz="457200" eaLnBrk="1" fontAlgn="auto" latinLnBrk="0" hangingPunct="1">
              <a:lnSpc>
                <a:spcPct val="100000"/>
              </a:lnSpc>
              <a:spcBef>
                <a:spcPts val="0"/>
              </a:spcBef>
              <a:spcAft>
                <a:spcPts val="0"/>
              </a:spcAft>
              <a:buClrTx/>
              <a:buSzTx/>
              <a:buFontTx/>
              <a:buNone/>
              <a:tabLst/>
              <a:defRPr/>
            </a:pPr>
            <a:r>
              <a:rPr lang="en-US" sz="1200" b="1" dirty="0"/>
              <a:t> The friend who can be silent with us in a moment of despair or confusion, who can stay with us in an hour of grief and bereavement, who can tolerate not-knowing, not-curing, not-healing, and face with us the reality of our powerlessness, that is the friend who cares.</a:t>
            </a:r>
          </a:p>
          <a:p>
            <a:endParaRPr lang="en-US" dirty="0"/>
          </a:p>
        </p:txBody>
      </p:sp>
    </p:spTree>
    <p:extLst>
      <p:ext uri="{BB962C8B-B14F-4D97-AF65-F5344CB8AC3E}">
        <p14:creationId xmlns:p14="http://schemas.microsoft.com/office/powerpoint/2010/main" val="2826652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“GRACE TO YOU. GRACE TO YOU. GRACE TO DO THE WILL OF THE FATHER, GRACE, GRACE</a:t>
            </a:r>
            <a:r>
              <a:rPr lang="en-US" b="1" baseline="0" dirty="0"/>
              <a:t> TO YOU!”</a:t>
            </a:r>
          </a:p>
          <a:p>
            <a:r>
              <a:rPr lang="en-US" dirty="0"/>
              <a:t>The “evidence” of our leadership is in equipping and enabling others to see what they have not seen in themselves. To be compassionate is not, first of all,</a:t>
            </a:r>
          </a:p>
          <a:p>
            <a:r>
              <a:rPr lang="en-US" dirty="0"/>
              <a:t>something we do for others, but rather it is discovering with others their divinely given resources and inner qualities.</a:t>
            </a:r>
          </a:p>
          <a:p>
            <a:r>
              <a:rPr lang="en-US" dirty="0"/>
              <a:t> It is a way of being present with others and standing with them in their times of need. I am slowly coming to see that God wants us to be with others…not to prove that we are valuable to them.</a:t>
            </a:r>
          </a:p>
          <a:p>
            <a:endParaRPr lang="en-US" b="1" dirty="0"/>
          </a:p>
        </p:txBody>
      </p:sp>
    </p:spTree>
    <p:extLst>
      <p:ext uri="{BB962C8B-B14F-4D97-AF65-F5344CB8AC3E}">
        <p14:creationId xmlns:p14="http://schemas.microsoft.com/office/powerpoint/2010/main" val="2826652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214884">
              <a:lnSpc>
                <a:spcPct val="110000"/>
              </a:lnSpc>
              <a:spcBef>
                <a:spcPts val="0"/>
              </a:spcBef>
              <a:buSzTx/>
              <a:buNone/>
              <a:defRPr sz="1410" b="1"/>
            </a:pPr>
            <a:r>
              <a:rPr lang="en-US" sz="1600" i="1" dirty="0"/>
              <a:t>Four Relational Questions to Ask and Answer</a:t>
            </a:r>
            <a:r>
              <a:rPr lang="en-US" sz="1600" i="1" baseline="0" dirty="0"/>
              <a:t> </a:t>
            </a:r>
            <a:r>
              <a:rPr lang="en-US" sz="1600" i="1" dirty="0"/>
              <a:t>As We Nurture the Trust of Those We Lead. </a:t>
            </a:r>
          </a:p>
          <a:p>
            <a:pPr marL="0" indent="0" algn="ctr" defTabSz="214884">
              <a:lnSpc>
                <a:spcPct val="110000"/>
              </a:lnSpc>
              <a:spcBef>
                <a:spcPts val="0"/>
              </a:spcBef>
              <a:buSzTx/>
              <a:buNone/>
              <a:defRPr sz="1410" b="1"/>
            </a:pPr>
            <a:endParaRPr lang="en-US" sz="1200" dirty="0"/>
          </a:p>
          <a:p>
            <a:pPr marL="0" indent="0" defTabSz="214884">
              <a:lnSpc>
                <a:spcPts val="2300"/>
              </a:lnSpc>
              <a:spcBef>
                <a:spcPts val="500"/>
              </a:spcBef>
              <a:buSzTx/>
              <a:buFontTx/>
              <a:buNone/>
              <a:defRPr sz="1222" b="1">
                <a:latin typeface="Helvetica Neue"/>
                <a:ea typeface="Helvetica Neue"/>
                <a:cs typeface="Helvetica Neue"/>
                <a:sym typeface="Helvetica Neue"/>
              </a:defRPr>
            </a:pPr>
            <a:r>
              <a:rPr lang="en-US" sz="1200" dirty="0"/>
              <a:t>Question #1 “How can </a:t>
            </a:r>
            <a:r>
              <a:rPr lang="en-US" sz="1200" i="1" dirty="0"/>
              <a:t>we live together </a:t>
            </a:r>
            <a:r>
              <a:rPr lang="en-US" sz="1200" dirty="0"/>
              <a:t>within this diverse Christian community in such way that </a:t>
            </a:r>
            <a:r>
              <a:rPr lang="en-US" sz="1200" i="1" dirty="0"/>
              <a:t>our relationships are redemptive and a witness to unbelievers </a:t>
            </a:r>
            <a:r>
              <a:rPr lang="en-US" sz="1200" dirty="0"/>
              <a:t>of the</a:t>
            </a:r>
            <a:r>
              <a:rPr lang="en-US" sz="1200" i="1" dirty="0"/>
              <a:t> reconciling </a:t>
            </a:r>
            <a:r>
              <a:rPr lang="en-US" sz="1200" dirty="0"/>
              <a:t>work of God in Christ?”</a:t>
            </a:r>
          </a:p>
          <a:p>
            <a:pPr marL="0" indent="0" defTabSz="214884">
              <a:lnSpc>
                <a:spcPts val="2300"/>
              </a:lnSpc>
              <a:spcBef>
                <a:spcPts val="500"/>
              </a:spcBef>
              <a:buSzTx/>
              <a:buFontTx/>
              <a:buNone/>
              <a:defRPr sz="1222" b="1">
                <a:latin typeface="Helvetica Neue"/>
                <a:ea typeface="Helvetica Neue"/>
                <a:cs typeface="Helvetica Neue"/>
                <a:sym typeface="Helvetica Neue"/>
              </a:defRPr>
            </a:pPr>
            <a:r>
              <a:rPr lang="en-US" sz="1200" dirty="0"/>
              <a:t>Question #2: “If, </a:t>
            </a:r>
            <a:r>
              <a:rPr lang="en-US" sz="1200" i="1" dirty="0"/>
              <a:t>‘in Christ, all things are made new</a:t>
            </a:r>
            <a:r>
              <a:rPr lang="en-US" sz="1200" dirty="0"/>
              <a:t>,’ then how does our relationship to Christ </a:t>
            </a:r>
            <a:r>
              <a:rPr lang="en-US" sz="1200" i="1" dirty="0"/>
              <a:t>convert or transform </a:t>
            </a:r>
            <a:r>
              <a:rPr lang="en-US" sz="1200" dirty="0"/>
              <a:t>the way we </a:t>
            </a:r>
            <a:r>
              <a:rPr lang="en-US" sz="1200" i="1" dirty="0"/>
              <a:t>live and lead </a:t>
            </a:r>
            <a:r>
              <a:rPr lang="en-US" sz="1200" dirty="0"/>
              <a:t>in a Christian community of faith?”</a:t>
            </a:r>
          </a:p>
          <a:p>
            <a:pPr marL="0" indent="0" defTabSz="214884">
              <a:lnSpc>
                <a:spcPct val="110000"/>
              </a:lnSpc>
              <a:spcBef>
                <a:spcPts val="0"/>
              </a:spcBef>
              <a:buSzTx/>
              <a:buNone/>
              <a:defRPr sz="1222" b="1">
                <a:latin typeface="Helvetica Neue"/>
                <a:ea typeface="Helvetica Neue"/>
                <a:cs typeface="Helvetica Neue"/>
                <a:sym typeface="Helvetica Neue"/>
              </a:defRPr>
            </a:pPr>
            <a:r>
              <a:rPr lang="en-US" sz="1200" dirty="0"/>
              <a:t>Question #3: “In conflict situations, </a:t>
            </a:r>
            <a:r>
              <a:rPr lang="en-US" sz="1200" i="1" dirty="0"/>
              <a:t>when good and godly people differ </a:t>
            </a:r>
            <a:r>
              <a:rPr lang="en-US" sz="1200" dirty="0"/>
              <a:t>and sometimes collide </a:t>
            </a:r>
            <a:r>
              <a:rPr lang="en-US" sz="1200" i="1" dirty="0"/>
              <a:t>over vision, values, and traditions, how can I lead in these situations</a:t>
            </a:r>
            <a:r>
              <a:rPr lang="en-US" sz="1200" dirty="0"/>
              <a:t>, really lead (and serve) with the </a:t>
            </a:r>
            <a:r>
              <a:rPr lang="en-US" sz="1200" i="1" dirty="0"/>
              <a:t>mind and spirit of Christ</a:t>
            </a:r>
            <a:r>
              <a:rPr lang="en-US" sz="1200" dirty="0"/>
              <a:t>?” </a:t>
            </a:r>
          </a:p>
          <a:p>
            <a:pPr marL="0" indent="0" algn="l" defTabSz="214884">
              <a:lnSpc>
                <a:spcPts val="2300"/>
              </a:lnSpc>
              <a:spcBef>
                <a:spcPts val="500"/>
              </a:spcBef>
              <a:buSzTx/>
              <a:buFontTx/>
              <a:buNone/>
              <a:defRPr sz="752" b="1">
                <a:latin typeface="Times New Roman"/>
                <a:ea typeface="Times New Roman"/>
                <a:cs typeface="Times New Roman"/>
                <a:sym typeface="Times New Roman"/>
              </a:defRPr>
            </a:pPr>
            <a:r>
              <a:rPr lang="en-US" sz="1200" dirty="0">
                <a:latin typeface="Helvetica Neue"/>
                <a:ea typeface="Helvetica Neue"/>
                <a:cs typeface="Helvetica Neue"/>
                <a:sym typeface="Helvetica Neue"/>
              </a:rPr>
              <a:t>Question #4: ”Do</a:t>
            </a:r>
            <a:r>
              <a:rPr lang="en-US" sz="1200" i="1" dirty="0">
                <a:latin typeface="Helvetica Neue"/>
                <a:ea typeface="Helvetica Neue"/>
                <a:cs typeface="Helvetica Neue"/>
                <a:sym typeface="Helvetica Neue"/>
              </a:rPr>
              <a:t> my words and actions as a Christian leader </a:t>
            </a:r>
            <a:r>
              <a:rPr lang="en-US" sz="1200" dirty="0">
                <a:latin typeface="Helvetica Neue"/>
                <a:ea typeface="Helvetica Neue"/>
                <a:cs typeface="Helvetica Neue"/>
                <a:sym typeface="Helvetica Neue"/>
              </a:rPr>
              <a:t>increase or decrease the  trust level in me of those whom I seek to lead? </a:t>
            </a:r>
            <a:endParaRPr lang="en-US" dirty="0"/>
          </a:p>
          <a:p>
            <a:endParaRPr lang="en-US" dirty="0"/>
          </a:p>
        </p:txBody>
      </p:sp>
    </p:spTree>
    <p:extLst>
      <p:ext uri="{BB962C8B-B14F-4D97-AF65-F5344CB8AC3E}">
        <p14:creationId xmlns:p14="http://schemas.microsoft.com/office/powerpoint/2010/main" val="949944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050" b="1" dirty="0"/>
          </a:p>
          <a:p>
            <a:pPr marL="228600" indent="-228600">
              <a:buAutoNum type="arabicPeriod"/>
            </a:pPr>
            <a:r>
              <a:rPr lang="en-US" sz="1200" b="1" dirty="0"/>
              <a:t>How has growth in grace been evidenced in each of these five qualities? </a:t>
            </a:r>
          </a:p>
          <a:p>
            <a:pPr marL="228600" indent="-228600">
              <a:buAutoNum type="arabicPeriod" startAt="2"/>
            </a:pPr>
            <a:r>
              <a:rPr lang="en-US" sz="1200" b="1" dirty="0"/>
              <a:t>Which of these qualities are longing for both immediate and long term growth in grace?</a:t>
            </a:r>
          </a:p>
          <a:p>
            <a:pPr marL="0" indent="0">
              <a:buNone/>
            </a:pPr>
            <a:r>
              <a:rPr lang="en-US" sz="1200" b="1" dirty="0"/>
              <a:t>3. How is your testimony of faith enhanced by these qualities?</a:t>
            </a:r>
          </a:p>
          <a:p>
            <a:pPr marL="0" indent="0">
              <a:buNone/>
            </a:pPr>
            <a:r>
              <a:rPr lang="en-US" sz="1200" b="1" dirty="0"/>
              <a:t>4. Is the lack of expression of these qualities hindering your testimony of faith?</a:t>
            </a:r>
          </a:p>
          <a:p>
            <a:pPr marL="0" indent="0">
              <a:buNone/>
            </a:pPr>
            <a:r>
              <a:rPr lang="en-US" sz="1200" b="1" dirty="0"/>
              <a:t>5. Are any of these qualities evidenced inconsistently between the sacred and secular in your life?</a:t>
            </a:r>
          </a:p>
          <a:p>
            <a:pPr marL="0" indent="0">
              <a:buNone/>
            </a:pPr>
            <a:r>
              <a:rPr lang="en-US" sz="1200" b="1" dirty="0"/>
              <a:t> 6.  Which of these qualities are most affirmed  by the testimonies of those you lead?</a:t>
            </a:r>
          </a:p>
          <a:p>
            <a:endParaRPr lang="en-US" dirty="0"/>
          </a:p>
        </p:txBody>
      </p:sp>
    </p:spTree>
    <p:extLst>
      <p:ext uri="{BB962C8B-B14F-4D97-AF65-F5344CB8AC3E}">
        <p14:creationId xmlns:p14="http://schemas.microsoft.com/office/powerpoint/2010/main" val="40823108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prstGeom prst="rect">
            <a:avLst/>
          </a:prstGeom>
        </p:spPr>
        <p:txBody>
          <a:bodyPr/>
          <a:lstStyle/>
          <a:p>
            <a:endParaRPr/>
          </a:p>
        </p:txBody>
      </p:sp>
      <p:sp>
        <p:nvSpPr>
          <p:cNvPr id="217" name="Shape 217"/>
          <p:cNvSpPr>
            <a:spLocks noGrp="1"/>
          </p:cNvSpPr>
          <p:nvPr>
            <p:ph type="body" sz="quarter" idx="1"/>
          </p:nvPr>
        </p:nvSpPr>
        <p:spPr>
          <a:prstGeom prst="rect">
            <a:avLst/>
          </a:prstGeom>
        </p:spPr>
        <p:txBody>
          <a:bodyPr/>
          <a:lstStyle>
            <a:lvl1pPr>
              <a:defRPr sz="2500" b="1"/>
            </a:lvl1pPr>
          </a:lstStyle>
          <a:p>
            <a:r>
              <a:rPr dirty="0"/>
              <a:t>AS CHRISTIAN LEADERS, “OUR TESTIMONY OF FAITH IN JESUS CHRIST MUST INCREASINGLY INFORM AND TRANSFORM THE WAY WE </a:t>
            </a:r>
            <a:r>
              <a:rPr lang="en-US" dirty="0"/>
              <a:t>LIVE</a:t>
            </a:r>
            <a:r>
              <a:rPr lang="en-US" baseline="0" dirty="0"/>
              <a:t> IN AND </a:t>
            </a:r>
            <a:r>
              <a:rPr dirty="0"/>
              <a:t>LEAD </a:t>
            </a:r>
            <a:r>
              <a:rPr lang="en-US" dirty="0"/>
              <a:t>OUT</a:t>
            </a:r>
            <a:r>
              <a:rPr lang="en-US" baseline="0" dirty="0"/>
              <a:t> ORGANIZATIONS.</a:t>
            </a:r>
            <a:r>
              <a:rPr dirty="0"/>
              <a:t>”</a:t>
            </a:r>
            <a:r>
              <a:rPr lang="en-US" dirty="0"/>
              <a:t>    THIS IS HOW WE NURTURE THE TRUST OF THOSE WE LEAD!</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dirty="0"/>
              <a:t>WHAT ARE THE  KEY WORDS  AND/OR</a:t>
            </a:r>
            <a:r>
              <a:rPr lang="en-US" baseline="0" dirty="0"/>
              <a:t>   KEY </a:t>
            </a:r>
            <a:r>
              <a:rPr lang="en-US" dirty="0"/>
              <a:t>PHRASES</a:t>
            </a:r>
            <a:r>
              <a:rPr lang="en-US" baseline="0" dirty="0"/>
              <a:t> </a:t>
            </a:r>
            <a:r>
              <a:rPr lang="en-US" dirty="0"/>
              <a:t>FOR YOU IN THIS STATEMENT?</a:t>
            </a:r>
          </a:p>
          <a:p>
            <a:endParaRPr lang="en-US" dirty="0"/>
          </a:p>
        </p:txBody>
      </p:sp>
    </p:spTree>
    <p:extLst>
      <p:ext uri="{BB962C8B-B14F-4D97-AF65-F5344CB8AC3E}">
        <p14:creationId xmlns:p14="http://schemas.microsoft.com/office/powerpoint/2010/main" val="197122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CONCLUDE MY</a:t>
            </a:r>
            <a:r>
              <a:rPr lang="en-US" baseline="0" dirty="0"/>
              <a:t> WORDS OF THE EPILOGUE WITH THESE WORDS. READ SLIDE.  </a:t>
            </a:r>
            <a:r>
              <a:rPr lang="en-US" dirty="0"/>
              <a:t>THIS</a:t>
            </a:r>
            <a:r>
              <a:rPr lang="en-US" baseline="0" dirty="0"/>
              <a:t> SCRIPTURAL PASSAGE IS A KEY BIBLCAL  PASSAGE FOR LIVING AND LEADING, ESPECIALLY IN TIMES OF CONFLICT.</a:t>
            </a:r>
          </a:p>
          <a:p>
            <a:endParaRPr lang="en-US" dirty="0"/>
          </a:p>
        </p:txBody>
      </p:sp>
    </p:spTree>
    <p:extLst>
      <p:ext uri="{BB962C8B-B14F-4D97-AF65-F5344CB8AC3E}">
        <p14:creationId xmlns:p14="http://schemas.microsoft.com/office/powerpoint/2010/main" val="3220649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457200" eaLnBrk="1" fontAlgn="auto" latinLnBrk="0" hangingPunct="1">
              <a:lnSpc>
                <a:spcPct val="100000"/>
              </a:lnSpc>
              <a:spcBef>
                <a:spcPts val="0"/>
              </a:spcBef>
              <a:spcAft>
                <a:spcPts val="0"/>
              </a:spcAft>
              <a:buClrTx/>
              <a:buSzTx/>
              <a:buFontTx/>
              <a:buNone/>
              <a:tabLst/>
              <a:defRPr/>
            </a:pPr>
            <a:r>
              <a:rPr lang="en-US" sz="1600" dirty="0"/>
              <a:t>We read and  hear these words often,</a:t>
            </a:r>
            <a:r>
              <a:rPr lang="en-US" sz="1600" baseline="0" dirty="0"/>
              <a:t> “Trust us” Trust is everything” However, </a:t>
            </a:r>
            <a:r>
              <a:rPr lang="en-US" sz="1600" dirty="0"/>
              <a:t>IN THE OLD TESTAMENT, KING SOLOMAN STATES THAT "Many people claim to be loyal, but it is hard to find a trustworthy person.” AKS QUESTIONS ABOVE.</a:t>
            </a:r>
            <a:endParaRPr lang="en-US" sz="1400" dirty="0"/>
          </a:p>
          <a:p>
            <a:r>
              <a:rPr lang="en-US" sz="1600" dirty="0"/>
              <a:t>Ask</a:t>
            </a:r>
            <a:r>
              <a:rPr lang="en-US" sz="1600" baseline="0" dirty="0"/>
              <a:t> last question </a:t>
            </a:r>
            <a:r>
              <a:rPr lang="en-US" sz="1600" dirty="0"/>
              <a:t>(ABOVE). GIVE AND ASK FOR PERSONAL ILLUSTRATIONS</a:t>
            </a:r>
            <a:r>
              <a:rPr lang="en-US" sz="1600" baseline="0" dirty="0"/>
              <a:t> OF WHEN A PERSON WE LEAD SAID TO US,</a:t>
            </a:r>
            <a:r>
              <a:rPr lang="en-US" sz="1600" i="1" baseline="0" dirty="0"/>
              <a:t> “I TRUST YOU DEEPLY.”  WHY </a:t>
            </a:r>
            <a:r>
              <a:rPr lang="en-US" sz="1600" baseline="0" dirty="0"/>
              <a:t>WOULD PEOPLE SAY THESE WORDS TO US?</a:t>
            </a:r>
          </a:p>
          <a:p>
            <a:endParaRPr lang="en-US" sz="1600" baseline="0" dirty="0"/>
          </a:p>
          <a:p>
            <a:endParaRPr lang="en-US" sz="1600" dirty="0"/>
          </a:p>
        </p:txBody>
      </p:sp>
    </p:spTree>
    <p:extLst>
      <p:ext uri="{BB962C8B-B14F-4D97-AF65-F5344CB8AC3E}">
        <p14:creationId xmlns:p14="http://schemas.microsoft.com/office/powerpoint/2010/main" val="3245783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80000"/>
              </a:lnSpc>
              <a:spcBef>
                <a:spcPts val="700"/>
              </a:spcBef>
              <a:buFont typeface="Arial"/>
              <a:defRPr sz="2800">
                <a:latin typeface="+mj-lt"/>
                <a:ea typeface="+mj-ea"/>
                <a:cs typeface="+mj-cs"/>
                <a:sym typeface="Helvetica"/>
              </a:defRPr>
            </a:pPr>
            <a:endParaRPr lang="en-US" sz="2000" dirty="0">
              <a:latin typeface="+mn-lt"/>
              <a:ea typeface="+mn-ea"/>
              <a:cs typeface="+mn-cs"/>
              <a:sym typeface="Helvetica"/>
            </a:endParaRPr>
          </a:p>
          <a:p>
            <a:pPr algn="ctr">
              <a:lnSpc>
                <a:spcPct val="80000"/>
              </a:lnSpc>
              <a:spcBef>
                <a:spcPts val="700"/>
              </a:spcBef>
              <a:buFont typeface="Arial"/>
              <a:defRPr sz="2500">
                <a:latin typeface="+mj-lt"/>
                <a:ea typeface="+mj-ea"/>
                <a:cs typeface="+mj-cs"/>
                <a:sym typeface="Helvetica"/>
              </a:defRPr>
            </a:pPr>
            <a:r>
              <a:rPr lang="en-US" sz="1200" b="1" dirty="0">
                <a:latin typeface="+mn-lt"/>
                <a:ea typeface="+mn-ea"/>
                <a:cs typeface="+mn-cs"/>
                <a:sym typeface="Helvetica"/>
              </a:rPr>
              <a:t>WE</a:t>
            </a:r>
            <a:r>
              <a:rPr lang="en-US" sz="1200" b="1" baseline="0" dirty="0">
                <a:latin typeface="+mn-lt"/>
                <a:ea typeface="+mn-ea"/>
                <a:cs typeface="+mn-cs"/>
                <a:sym typeface="Helvetica"/>
              </a:rPr>
              <a:t> NURTURE THE TRUST OF THOSE WE LEAD AS WE </a:t>
            </a:r>
            <a:r>
              <a:rPr lang="en-US" sz="1400" b="1" i="1" baseline="0" dirty="0">
                <a:latin typeface="+mn-lt"/>
                <a:ea typeface="+mn-ea"/>
                <a:cs typeface="+mn-cs"/>
                <a:sym typeface="Helvetica"/>
              </a:rPr>
              <a:t>INTENTONALLY</a:t>
            </a:r>
            <a:r>
              <a:rPr lang="en-US" sz="1200" b="1" baseline="0" dirty="0">
                <a:latin typeface="+mn-lt"/>
                <a:ea typeface="+mn-ea"/>
                <a:cs typeface="+mn-cs"/>
                <a:sym typeface="Helvetica"/>
              </a:rPr>
              <a:t> ANSWER THESE QUESTIONS. THESE QUESTONS FORM THE OUTLINE OF SOME </a:t>
            </a:r>
          </a:p>
          <a:p>
            <a:pPr algn="ctr">
              <a:lnSpc>
                <a:spcPct val="80000"/>
              </a:lnSpc>
              <a:spcBef>
                <a:spcPts val="700"/>
              </a:spcBef>
              <a:buFont typeface="Arial"/>
              <a:defRPr sz="2500">
                <a:latin typeface="+mj-lt"/>
                <a:ea typeface="+mj-ea"/>
                <a:cs typeface="+mj-cs"/>
                <a:sym typeface="Helvetica"/>
              </a:defRPr>
            </a:pPr>
            <a:r>
              <a:rPr lang="en-US" sz="1200" b="1" baseline="0" dirty="0">
                <a:latin typeface="+mn-lt"/>
                <a:ea typeface="+mn-ea"/>
                <a:cs typeface="+mn-cs"/>
                <a:sym typeface="Helvetica"/>
              </a:rPr>
              <a:t>SPIRIT-EMPOWERED, TRANSFOMATIVE QUALITIES OF A DECISIVE AND FAITHFUL LEADER! </a:t>
            </a:r>
            <a:endParaRPr lang="en-US" sz="1200" b="1" dirty="0">
              <a:latin typeface="+mn-lt"/>
              <a:ea typeface="+mn-ea"/>
              <a:cs typeface="+mn-cs"/>
              <a:sym typeface="Helvetica"/>
            </a:endParaRPr>
          </a:p>
          <a:p>
            <a:endParaRPr lang="en-US" dirty="0"/>
          </a:p>
        </p:txBody>
      </p:sp>
    </p:spTree>
    <p:extLst>
      <p:ext uri="{BB962C8B-B14F-4D97-AF65-F5344CB8AC3E}">
        <p14:creationId xmlns:p14="http://schemas.microsoft.com/office/powerpoint/2010/main" val="1179652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EXPLORE THIS THEME IN</a:t>
            </a:r>
            <a:r>
              <a:rPr lang="en-US" baseline="0" dirty="0"/>
              <a:t> OUR SESSIONS TODAY. </a:t>
            </a:r>
            <a:r>
              <a:rPr lang="en-US" sz="1200" dirty="0">
                <a:effectLst/>
                <a:latin typeface="+mn-lt"/>
                <a:ea typeface="+mn-ea"/>
                <a:cs typeface="+mn-cs"/>
                <a:sym typeface="Calibri"/>
              </a:rPr>
              <a:t>  How specifically does our growth in grace </a:t>
            </a:r>
            <a:r>
              <a:rPr lang="en-US" sz="1200" u="sng" dirty="0">
                <a:effectLst/>
                <a:latin typeface="+mn-lt"/>
                <a:ea typeface="+mn-ea"/>
                <a:cs typeface="+mn-cs"/>
                <a:sym typeface="Calibri"/>
              </a:rPr>
              <a:t>continually</a:t>
            </a:r>
            <a:r>
              <a:rPr lang="en-US" sz="1200" dirty="0">
                <a:effectLst/>
                <a:latin typeface="+mn-lt"/>
                <a:ea typeface="+mn-ea"/>
                <a:cs typeface="+mn-cs"/>
                <a:sym typeface="Calibri"/>
              </a:rPr>
              <a:t> transform the way we live in and lead our faith communities as it relates to:</a:t>
            </a:r>
            <a:r>
              <a:rPr lang="en-US" sz="1200" baseline="0" dirty="0">
                <a:effectLst/>
                <a:latin typeface="+mn-lt"/>
                <a:ea typeface="+mn-ea"/>
                <a:cs typeface="+mn-cs"/>
                <a:sym typeface="Calibri"/>
              </a:rPr>
              <a:t> </a:t>
            </a:r>
            <a:r>
              <a:rPr lang="en-US" sz="1200" dirty="0">
                <a:effectLst/>
                <a:latin typeface="+mn-lt"/>
                <a:ea typeface="+mn-ea"/>
                <a:cs typeface="+mn-cs"/>
                <a:sym typeface="Calibri"/>
              </a:rPr>
              <a:t>…the qualities of integrity and consistency?</a:t>
            </a:r>
            <a:r>
              <a:rPr lang="en-US" sz="1200" baseline="0" dirty="0">
                <a:effectLst/>
                <a:latin typeface="+mn-lt"/>
                <a:ea typeface="+mn-ea"/>
                <a:cs typeface="+mn-cs"/>
                <a:sym typeface="Calibri"/>
              </a:rPr>
              <a:t> </a:t>
            </a:r>
            <a:r>
              <a:rPr lang="en-US" sz="1200" dirty="0">
                <a:effectLst/>
                <a:latin typeface="+mn-lt"/>
                <a:ea typeface="+mn-ea"/>
                <a:cs typeface="+mn-cs"/>
                <a:sym typeface="Calibri"/>
              </a:rPr>
              <a:t>…the qualities of communication and transparency</a:t>
            </a:r>
            <a:r>
              <a:rPr lang="en-US" sz="1200" baseline="0" dirty="0">
                <a:effectLst/>
                <a:latin typeface="+mn-lt"/>
                <a:ea typeface="+mn-ea"/>
                <a:cs typeface="+mn-cs"/>
                <a:sym typeface="Calibri"/>
              </a:rPr>
              <a:t> </a:t>
            </a:r>
            <a:r>
              <a:rPr lang="en-US" sz="1200" dirty="0">
                <a:effectLst/>
                <a:latin typeface="+mn-lt"/>
                <a:ea typeface="+mn-ea"/>
                <a:cs typeface="+mn-cs"/>
                <a:sym typeface="Calibri"/>
              </a:rPr>
              <a:t>…the qualities of confidentiality and courageous conversations?</a:t>
            </a:r>
          </a:p>
          <a:p>
            <a:r>
              <a:rPr lang="en-US" sz="1200" dirty="0">
                <a:effectLst/>
                <a:latin typeface="+mn-lt"/>
                <a:ea typeface="+mn-ea"/>
                <a:cs typeface="+mn-cs"/>
                <a:sym typeface="Calibri"/>
              </a:rPr>
              <a:t>…the qualities of credibility and humility?…the qualities of presence and caring relationships?</a:t>
            </a:r>
          </a:p>
          <a:p>
            <a:endParaRPr lang="en-US" baseline="0" dirty="0"/>
          </a:p>
          <a:p>
            <a:r>
              <a:rPr lang="en-US" baseline="0" dirty="0"/>
              <a:t>IF POSSIBLE, READ CHAPTER SIX, ESPECIALLY THE FIRST SECTION ON “THE FOUNDATIONAL QUALITY OF TRUST. I PLAN TO BUILD UPON THE MATERIAL IN THE BOOK, WERE I FOCUS ON INTEGRITY, COMPENTENCY, AND REFLATIONSHIPS.</a:t>
            </a:r>
          </a:p>
          <a:p>
            <a:endParaRPr lang="en-US" dirty="0"/>
          </a:p>
        </p:txBody>
      </p:sp>
    </p:spTree>
    <p:extLst>
      <p:ext uri="{BB962C8B-B14F-4D97-AF65-F5344CB8AC3E}">
        <p14:creationId xmlns:p14="http://schemas.microsoft.com/office/powerpoint/2010/main" val="2129763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dirty="0"/>
              <a:t>IS THERE A GAP</a:t>
            </a:r>
            <a:r>
              <a:rPr lang="en-US" baseline="0" dirty="0"/>
              <a:t> IN YOUR LEADERSHIP INTEGRITY AND CONSISTENCY? IF SO, RATE YOURSELF ON A SCALE OF #1  TO #2. (#1  IS VERY LOW;   #5  IS VERY HIGH)</a:t>
            </a:r>
            <a:endParaRPr lang="en-US" dirty="0"/>
          </a:p>
          <a:p>
            <a:pPr marL="0" marR="0" indent="0" algn="ctr" defTabSz="457200" eaLnBrk="1" fontAlgn="auto" latinLnBrk="0" hangingPunct="1">
              <a:lnSpc>
                <a:spcPct val="100000"/>
              </a:lnSpc>
              <a:spcBef>
                <a:spcPts val="0"/>
              </a:spcBef>
              <a:spcAft>
                <a:spcPts val="0"/>
              </a:spcAft>
              <a:buClrTx/>
              <a:buSzTx/>
              <a:buFontTx/>
              <a:buNone/>
              <a:tabLst/>
              <a:defRPr/>
            </a:pPr>
            <a:r>
              <a:rPr lang="en-US" dirty="0"/>
              <a:t>QUOTE FROM A GREAT</a:t>
            </a:r>
            <a:r>
              <a:rPr lang="en-US" baseline="0" dirty="0"/>
              <a:t> GLOBAL CHRISTIAN LEADER. </a:t>
            </a:r>
            <a:r>
              <a:rPr lang="en-US" sz="1200" baseline="0" dirty="0"/>
              <a:t>W</a:t>
            </a:r>
            <a:r>
              <a:rPr lang="en-US" sz="1200" dirty="0"/>
              <a:t>hen asked, “HOW</a:t>
            </a:r>
            <a:r>
              <a:rPr lang="en-US" sz="1200" baseline="0" dirty="0"/>
              <a:t> DO YOU WANT </a:t>
            </a:r>
            <a:r>
              <a:rPr lang="en-US" sz="1200" dirty="0"/>
              <a:t>TO</a:t>
            </a:r>
            <a:r>
              <a:rPr lang="en-US" sz="1200" baseline="0" dirty="0"/>
              <a:t> BE REMEMBERED</a:t>
            </a:r>
            <a:r>
              <a:rPr lang="en-US" sz="1200" dirty="0"/>
              <a:t>?” He replied </a:t>
            </a:r>
            <a:r>
              <a:rPr lang="en-US" sz="1200" b="1" dirty="0"/>
              <a:t>“Here lies a man of integrity.”</a:t>
            </a:r>
            <a:r>
              <a:rPr lang="en-US" sz="1200" dirty="0"/>
              <a:t> He BELIEVED</a:t>
            </a:r>
            <a:r>
              <a:rPr lang="en-US" sz="1200" baseline="0" dirty="0"/>
              <a:t> THAT </a:t>
            </a:r>
            <a:r>
              <a:rPr lang="en-US" sz="1200" dirty="0"/>
              <a:t>the greatest COMPLIMENT for </a:t>
            </a:r>
            <a:r>
              <a:rPr lang="en-US" sz="1200" b="1" dirty="0"/>
              <a:t>a Christian LEADER is to be known as a person of of integrity…a CONSISTENCY BETWEEN</a:t>
            </a:r>
            <a:r>
              <a:rPr lang="en-US" sz="1200" b="1" baseline="0" dirty="0"/>
              <a:t> OUR BETWEEN OUR PUBLIC AND PRIVATE LIVES. </a:t>
            </a:r>
            <a:r>
              <a:rPr lang="en-US" sz="1200" dirty="0"/>
              <a:t> A whole person. A complete person.”</a:t>
            </a:r>
          </a:p>
          <a:p>
            <a:endParaRPr lang="en-US" dirty="0"/>
          </a:p>
        </p:txBody>
      </p:sp>
    </p:spTree>
    <p:extLst>
      <p:ext uri="{BB962C8B-B14F-4D97-AF65-F5344CB8AC3E}">
        <p14:creationId xmlns:p14="http://schemas.microsoft.com/office/powerpoint/2010/main" val="2426679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lvl1pPr>
              <a:defRPr b="0" cap="none">
                <a:latin typeface="+mn-lt"/>
                <a:ea typeface="+mn-ea"/>
                <a:cs typeface="+mn-cs"/>
                <a:sym typeface="Calibri"/>
              </a:defRPr>
            </a:lvl1pPr>
          </a:lstStyle>
          <a:p>
            <a:r>
              <a:t>Title Text</a:t>
            </a:r>
          </a:p>
        </p:txBody>
      </p:sp>
      <p:sp>
        <p:nvSpPr>
          <p:cNvPr id="39"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n-lt"/>
                <a:ea typeface="+mn-ea"/>
                <a:cs typeface="+mn-cs"/>
                <a:sym typeface="Calibri"/>
              </a:defRPr>
            </a:lvl1pPr>
            <a:lvl2pPr marL="0" indent="0">
              <a:spcBef>
                <a:spcPts val="500"/>
              </a:spcBef>
              <a:buSzTx/>
              <a:buFontTx/>
              <a:buNone/>
              <a:defRPr sz="2400" b="1">
                <a:latin typeface="+mn-lt"/>
                <a:ea typeface="+mn-ea"/>
                <a:cs typeface="+mn-cs"/>
                <a:sym typeface="Calibri"/>
              </a:defRPr>
            </a:lvl2pPr>
            <a:lvl3pPr marL="0" indent="0">
              <a:spcBef>
                <a:spcPts val="500"/>
              </a:spcBef>
              <a:buSzTx/>
              <a:buFontTx/>
              <a:buNone/>
              <a:defRPr sz="2400" b="1">
                <a:latin typeface="+mn-lt"/>
                <a:ea typeface="+mn-ea"/>
                <a:cs typeface="+mn-cs"/>
                <a:sym typeface="Calibri"/>
              </a:defRPr>
            </a:lvl3pPr>
            <a:lvl4pPr marL="0" indent="0">
              <a:spcBef>
                <a:spcPts val="500"/>
              </a:spcBef>
              <a:buSzTx/>
              <a:buFontTx/>
              <a:buNone/>
              <a:defRPr sz="2400" b="1">
                <a:latin typeface="+mn-lt"/>
                <a:ea typeface="+mn-ea"/>
                <a:cs typeface="+mn-cs"/>
                <a:sym typeface="Calibri"/>
              </a:defRPr>
            </a:lvl4pPr>
            <a:lvl5pPr marL="0" indent="0">
              <a:spcBef>
                <a:spcPts val="500"/>
              </a:spcBef>
              <a:buSzTx/>
              <a:buFontTx/>
              <a:buNone/>
              <a:defRPr sz="2400"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 name="Text Placeholder 4"/>
          <p:cNvSpPr>
            <a:spLocks noGrp="1"/>
          </p:cNvSpPr>
          <p:nvPr>
            <p:ph type="body" sz="quarter" idx="13"/>
          </p:nvPr>
        </p:nvSpPr>
        <p:spPr>
          <a:xfrm>
            <a:off x="4645025" y="1535111"/>
            <a:ext cx="4041775" cy="639766"/>
          </a:xfrm>
          <a:prstGeom prst="rect">
            <a:avLst/>
          </a:prstGeom>
        </p:spPr>
        <p:txBody>
          <a:bodyPr anchor="b"/>
          <a:lstStyle/>
          <a:p>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defRPr b="0" cap="none">
                <a:latin typeface="+mn-lt"/>
                <a:ea typeface="+mn-ea"/>
                <a:cs typeface="+mn-cs"/>
                <a:sym typeface="Calibri"/>
              </a:defRPr>
            </a:lvl1p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63" name="Title Text"/>
          <p:cNvSpPr txBox="1">
            <a:spLocks noGrp="1"/>
          </p:cNvSpPr>
          <p:nvPr>
            <p:ph type="title"/>
          </p:nvPr>
        </p:nvSpPr>
        <p:spPr>
          <a:xfrm>
            <a:off x="457200" y="273050"/>
            <a:ext cx="3008316" cy="1162050"/>
          </a:xfrm>
          <a:prstGeom prst="rect">
            <a:avLst/>
          </a:prstGeom>
        </p:spPr>
        <p:txBody>
          <a:bodyPr anchor="b"/>
          <a:lstStyle>
            <a:lvl1pPr algn="l">
              <a:defRPr sz="2000" cap="none">
                <a:latin typeface="+mn-lt"/>
                <a:ea typeface="+mn-ea"/>
                <a:cs typeface="+mn-cs"/>
                <a:sym typeface="Calibri"/>
              </a:defRPr>
            </a:lvl1pPr>
          </a:lstStyle>
          <a:p>
            <a:r>
              <a:t>Title Text</a:t>
            </a:r>
          </a:p>
        </p:txBody>
      </p:sp>
      <p:sp>
        <p:nvSpPr>
          <p:cNvPr id="64" name="Body Level One…"/>
          <p:cNvSpPr txBox="1">
            <a:spLocks noGrp="1"/>
          </p:cNvSpPr>
          <p:nvPr>
            <p:ph type="body" idx="1"/>
          </p:nvPr>
        </p:nvSpPr>
        <p:spPr>
          <a:xfrm>
            <a:off x="3575050" y="273050"/>
            <a:ext cx="5111750" cy="5853113"/>
          </a:xfrm>
          <a:prstGeom prst="rect">
            <a:avLst/>
          </a:prstGeom>
        </p:spPr>
        <p:txBody>
          <a:bodyPr/>
          <a:lstStyle>
            <a:lvl1pPr>
              <a:defRPr>
                <a:latin typeface="+mn-lt"/>
                <a:ea typeface="+mn-ea"/>
                <a:cs typeface="+mn-cs"/>
                <a:sym typeface="Calibri"/>
              </a:defRPr>
            </a:lvl1pPr>
            <a:lvl2pPr>
              <a:defRPr>
                <a:latin typeface="+mn-lt"/>
                <a:ea typeface="+mn-ea"/>
                <a:cs typeface="+mn-cs"/>
                <a:sym typeface="Calibri"/>
              </a:defRPr>
            </a:lvl2pPr>
            <a:lvl3pPr>
              <a:defRPr>
                <a:latin typeface="+mn-lt"/>
                <a:ea typeface="+mn-ea"/>
                <a:cs typeface="+mn-cs"/>
                <a:sym typeface="Calibri"/>
              </a:defRPr>
            </a:lvl3pPr>
            <a:lvl4pPr>
              <a:defRPr>
                <a:latin typeface="+mn-lt"/>
                <a:ea typeface="+mn-ea"/>
                <a:cs typeface="+mn-cs"/>
                <a:sym typeface="Calibri"/>
              </a:defRPr>
            </a:lvl4pPr>
            <a:lvl5pP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5"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1792288" y="4800600"/>
            <a:ext cx="5486403" cy="566738"/>
          </a:xfrm>
          <a:prstGeom prst="rect">
            <a:avLst/>
          </a:prstGeom>
        </p:spPr>
        <p:txBody>
          <a:bodyPr anchor="b"/>
          <a:lstStyle>
            <a:lvl1pPr algn="l">
              <a:defRPr sz="2000" cap="none">
                <a:latin typeface="+mn-lt"/>
                <a:ea typeface="+mn-ea"/>
                <a:cs typeface="+mn-cs"/>
                <a:sym typeface="Calibri"/>
              </a:defRPr>
            </a:lvl1pPr>
          </a:lstStyle>
          <a:p>
            <a:r>
              <a:t>Title Text</a:t>
            </a:r>
          </a:p>
        </p:txBody>
      </p:sp>
      <p:sp>
        <p:nvSpPr>
          <p:cNvPr id="74" name="Picture Placeholder 2"/>
          <p:cNvSpPr>
            <a:spLocks noGrp="1"/>
          </p:cNvSpPr>
          <p:nvPr>
            <p:ph type="pic" sz="half" idx="13"/>
          </p:nvPr>
        </p:nvSpPr>
        <p:spPr>
          <a:xfrm>
            <a:off x="1792288" y="612775"/>
            <a:ext cx="5486403" cy="4114800"/>
          </a:xfrm>
          <a:prstGeom prst="rect">
            <a:avLst/>
          </a:prstGeom>
        </p:spPr>
        <p:txBody>
          <a:bodyPr lIns="91439" tIns="45719" rIns="91439" bIns="45719">
            <a:noAutofit/>
          </a:bodyPr>
          <a:lstStyle/>
          <a:p>
            <a:endParaRPr/>
          </a:p>
        </p:txBody>
      </p:sp>
      <p:sp>
        <p:nvSpPr>
          <p:cNvPr id="75" name="Body Level One…"/>
          <p:cNvSpPr txBox="1">
            <a:spLocks noGrp="1"/>
          </p:cNvSpPr>
          <p:nvPr>
            <p:ph type="body" sz="quarter" idx="1"/>
          </p:nvPr>
        </p:nvSpPr>
        <p:spPr>
          <a:xfrm>
            <a:off x="1792288" y="5367337"/>
            <a:ext cx="5486403" cy="804865"/>
          </a:xfrm>
          <a:prstGeom prst="rect">
            <a:avLst/>
          </a:prstGeom>
        </p:spPr>
        <p:txBody>
          <a:bodyPr/>
          <a:lstStyle>
            <a:lvl1pPr marL="0" indent="0">
              <a:spcBef>
                <a:spcPts val="300"/>
              </a:spcBef>
              <a:buSzTx/>
              <a:buFontTx/>
              <a:buNone/>
              <a:defRPr sz="1400">
                <a:latin typeface="+mn-lt"/>
                <a:ea typeface="+mn-ea"/>
                <a:cs typeface="+mn-cs"/>
                <a:sym typeface="Calibri"/>
              </a:defRPr>
            </a:lvl1pPr>
            <a:lvl2pPr marL="0" indent="0">
              <a:spcBef>
                <a:spcPts val="300"/>
              </a:spcBef>
              <a:buSzTx/>
              <a:buFontTx/>
              <a:buNone/>
              <a:defRPr sz="1400">
                <a:latin typeface="+mn-lt"/>
                <a:ea typeface="+mn-ea"/>
                <a:cs typeface="+mn-cs"/>
                <a:sym typeface="Calibri"/>
              </a:defRPr>
            </a:lvl2pPr>
            <a:lvl3pPr marL="0" indent="0">
              <a:spcBef>
                <a:spcPts val="300"/>
              </a:spcBef>
              <a:buSzTx/>
              <a:buFontTx/>
              <a:buNone/>
              <a:defRPr sz="1400">
                <a:latin typeface="+mn-lt"/>
                <a:ea typeface="+mn-ea"/>
                <a:cs typeface="+mn-cs"/>
                <a:sym typeface="Calibri"/>
              </a:defRPr>
            </a:lvl3pPr>
            <a:lvl4pPr marL="0" indent="0">
              <a:spcBef>
                <a:spcPts val="300"/>
              </a:spcBef>
              <a:buSzTx/>
              <a:buFontTx/>
              <a:buNone/>
              <a:defRPr sz="1400">
                <a:latin typeface="+mn-lt"/>
                <a:ea typeface="+mn-ea"/>
                <a:cs typeface="+mn-cs"/>
                <a:sym typeface="Calibri"/>
              </a:defRPr>
            </a:lvl4pPr>
            <a:lvl5pPr marL="0" indent="0">
              <a:spcBef>
                <a:spcPts val="300"/>
              </a:spcBef>
              <a:buSzTx/>
              <a:buFontTx/>
              <a:buNone/>
              <a:defRPr sz="14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83" name="Title Text"/>
          <p:cNvSpPr txBox="1">
            <a:spLocks noGrp="1"/>
          </p:cNvSpPr>
          <p:nvPr>
            <p:ph type="title"/>
          </p:nvPr>
        </p:nvSpPr>
        <p:spPr>
          <a:prstGeom prst="rect">
            <a:avLst/>
          </a:prstGeom>
        </p:spPr>
        <p:txBody>
          <a:bodyPr/>
          <a:lstStyle>
            <a:lvl1pPr>
              <a:defRPr b="0" cap="none">
                <a:latin typeface="+mn-lt"/>
                <a:ea typeface="+mn-ea"/>
                <a:cs typeface="+mn-cs"/>
                <a:sym typeface="Calibri"/>
              </a:defRPr>
            </a:lvl1pPr>
          </a:lstStyle>
          <a:p>
            <a:r>
              <a:t>Title Text</a:t>
            </a:r>
          </a:p>
        </p:txBody>
      </p:sp>
      <p:sp>
        <p:nvSpPr>
          <p:cNvPr id="84" name="Body Level One…"/>
          <p:cNvSpPr txBox="1">
            <a:spLocks noGrp="1"/>
          </p:cNvSpPr>
          <p:nvPr>
            <p:ph type="body" idx="1"/>
          </p:nvPr>
        </p:nvSpPr>
        <p:spPr>
          <a:xfrm>
            <a:off x="457200" y="1600200"/>
            <a:ext cx="8229600" cy="4525963"/>
          </a:xfrm>
          <a:prstGeom prst="rect">
            <a:avLst/>
          </a:prstGeom>
        </p:spPr>
        <p:txBody>
          <a:bodyPr/>
          <a:lstStyle>
            <a:lvl1pPr>
              <a:defRPr>
                <a:latin typeface="+mn-lt"/>
                <a:ea typeface="+mn-ea"/>
                <a:cs typeface="+mn-cs"/>
                <a:sym typeface="Calibri"/>
              </a:defRPr>
            </a:lvl1pPr>
            <a:lvl2pPr>
              <a:defRPr>
                <a:latin typeface="+mn-lt"/>
                <a:ea typeface="+mn-ea"/>
                <a:cs typeface="+mn-cs"/>
                <a:sym typeface="Calibri"/>
              </a:defRPr>
            </a:lvl2pPr>
            <a:lvl3pPr>
              <a:defRPr>
                <a:latin typeface="+mn-lt"/>
                <a:ea typeface="+mn-ea"/>
                <a:cs typeface="+mn-cs"/>
                <a:sym typeface="Calibri"/>
              </a:defRPr>
            </a:lvl3pPr>
            <a:lvl4pPr>
              <a:defRPr>
                <a:latin typeface="+mn-lt"/>
                <a:ea typeface="+mn-ea"/>
                <a:cs typeface="+mn-cs"/>
                <a:sym typeface="Calibri"/>
              </a:defRPr>
            </a:lvl4pPr>
            <a:lvl5pP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6629400" y="274638"/>
            <a:ext cx="2057400" cy="5851527"/>
          </a:xfrm>
          <a:prstGeom prst="rect">
            <a:avLst/>
          </a:prstGeom>
        </p:spPr>
        <p:txBody>
          <a:bodyPr/>
          <a:lstStyle>
            <a:lvl1pPr>
              <a:defRPr b="0" cap="none">
                <a:latin typeface="+mn-lt"/>
                <a:ea typeface="+mn-ea"/>
                <a:cs typeface="+mn-cs"/>
                <a:sym typeface="Calibri"/>
              </a:defRPr>
            </a:lvl1pPr>
          </a:lstStyle>
          <a:p>
            <a:r>
              <a:t>Title Text</a:t>
            </a:r>
          </a:p>
        </p:txBody>
      </p:sp>
      <p:sp>
        <p:nvSpPr>
          <p:cNvPr id="93" name="Body Level One…"/>
          <p:cNvSpPr txBox="1">
            <a:spLocks noGrp="1"/>
          </p:cNvSpPr>
          <p:nvPr>
            <p:ph type="body" idx="1"/>
          </p:nvPr>
        </p:nvSpPr>
        <p:spPr>
          <a:xfrm>
            <a:off x="457200" y="274638"/>
            <a:ext cx="6019800" cy="5851527"/>
          </a:xfrm>
          <a:prstGeom prst="rect">
            <a:avLst/>
          </a:prstGeom>
        </p:spPr>
        <p:txBody>
          <a:bodyPr/>
          <a:lstStyle>
            <a:lvl1pPr>
              <a:defRPr>
                <a:latin typeface="+mn-lt"/>
                <a:ea typeface="+mn-ea"/>
                <a:cs typeface="+mn-cs"/>
                <a:sym typeface="Calibri"/>
              </a:defRPr>
            </a:lvl1pPr>
            <a:lvl2pPr>
              <a:defRPr>
                <a:latin typeface="+mn-lt"/>
                <a:ea typeface="+mn-ea"/>
                <a:cs typeface="+mn-cs"/>
                <a:sym typeface="Calibri"/>
              </a:defRPr>
            </a:lvl2pPr>
            <a:lvl3pPr>
              <a:defRPr>
                <a:latin typeface="+mn-lt"/>
                <a:ea typeface="+mn-ea"/>
                <a:cs typeface="+mn-cs"/>
                <a:sym typeface="Calibri"/>
              </a:defRPr>
            </a:lvl3pPr>
            <a:lvl4pPr>
              <a:defRPr>
                <a:latin typeface="+mn-lt"/>
                <a:ea typeface="+mn-ea"/>
                <a:cs typeface="+mn-cs"/>
                <a:sym typeface="Calibri"/>
              </a:defRPr>
            </a:lvl4pPr>
            <a:lvl5pP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457200" y="15875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81" y="6404294"/>
            <a:ext cx="258620" cy="269237"/>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5" r:id="rId4"/>
    <p:sldLayoutId id="2147483656" r:id="rId5"/>
    <p:sldLayoutId id="2147483657" r:id="rId6"/>
    <p:sldLayoutId id="2147483658" r:id="rId7"/>
  </p:sldLayoutIdLst>
  <p:transition spd="med"/>
  <p:txStyles>
    <p:titleStyle>
      <a:lvl1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1pPr>
      <a:lvl2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2pPr>
      <a:lvl3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3pPr>
      <a:lvl4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4pPr>
      <a:lvl5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5pPr>
      <a:lvl6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6pPr>
      <a:lvl7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7pPr>
      <a:lvl8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8pPr>
      <a:lvl9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4" name="Transformative Leadership qualities:…"/>
          <p:cNvSpPr txBox="1">
            <a:spLocks noGrp="1"/>
          </p:cNvSpPr>
          <p:nvPr>
            <p:ph type="title"/>
          </p:nvPr>
        </p:nvSpPr>
        <p:spPr>
          <a:xfrm>
            <a:off x="617999" y="13877"/>
            <a:ext cx="7908002" cy="5775697"/>
          </a:xfrm>
          <a:prstGeom prst="rect">
            <a:avLst/>
          </a:prstGeom>
        </p:spPr>
        <p:txBody>
          <a:bodyPr>
            <a:normAutofit fontScale="90000"/>
          </a:bodyPr>
          <a:lstStyle/>
          <a:p>
            <a:pPr>
              <a:lnSpc>
                <a:spcPct val="150000"/>
              </a:lnSpc>
              <a:defRPr sz="4200">
                <a:solidFill>
                  <a:schemeClr val="accent2"/>
                </a:solidFill>
                <a:latin typeface="+mj-lt"/>
                <a:ea typeface="+mj-ea"/>
                <a:cs typeface="+mj-cs"/>
                <a:sym typeface="Helvetica"/>
              </a:defRPr>
            </a:pPr>
            <a:br>
              <a:rPr lang="en-US" dirty="0"/>
            </a:br>
            <a:r>
              <a:rPr lang="en-US" dirty="0" err="1">
                <a:latin typeface="Zawgyi-One" panose="020B0604030504040204" pitchFamily="34" charset="0"/>
                <a:cs typeface="Zawgyi-One" panose="020B0604030504040204" pitchFamily="34" charset="0"/>
              </a:rPr>
              <a:t>ေနာက္လိုက္မ်ား၏ယုံၾကည္မႈကို</a:t>
            </a:r>
            <a:r>
              <a:rPr lang="en-US" dirty="0">
                <a:latin typeface="Zawgyi-One" panose="020B0604030504040204" pitchFamily="34" charset="0"/>
                <a:cs typeface="Zawgyi-One" panose="020B0604030504040204" pitchFamily="34" charset="0"/>
              </a:rPr>
              <a:t> ပ</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ထ</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င</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ခင္း</a:t>
            </a:r>
            <a:br>
              <a:rPr lang="en-US" dirty="0">
                <a:latin typeface="Zawgyi-One" panose="020B0604030504040204" pitchFamily="34" charset="0"/>
                <a:cs typeface="Zawgyi-One" panose="020B0604030504040204" pitchFamily="34" charset="0"/>
              </a:rPr>
            </a:br>
            <a:endParaRPr dirty="0"/>
          </a:p>
          <a:p>
            <a:pPr>
              <a:defRPr sz="4200">
                <a:solidFill>
                  <a:schemeClr val="accent2"/>
                </a:solidFill>
                <a:latin typeface="+mj-lt"/>
                <a:ea typeface="+mj-ea"/>
                <a:cs typeface="+mj-cs"/>
                <a:sym typeface="Helvetica"/>
              </a:defRPr>
            </a:pPr>
            <a:r>
              <a:rPr lang="en-US" sz="2400" dirty="0"/>
              <a:t>(NURTURING THE TRUST </a:t>
            </a:r>
            <a:br>
              <a:rPr lang="en-US" sz="2400" dirty="0"/>
            </a:br>
            <a:r>
              <a:rPr lang="en-US" sz="2400" dirty="0"/>
              <a:t>OF THOSE WE LEAD)</a:t>
            </a:r>
            <a:endParaRPr dirty="0"/>
          </a:p>
          <a:p>
            <a:pPr>
              <a:defRPr sz="1500">
                <a:solidFill>
                  <a:schemeClr val="accent2"/>
                </a:solidFill>
                <a:latin typeface="+mj-lt"/>
                <a:ea typeface="+mj-ea"/>
                <a:cs typeface="+mj-cs"/>
                <a:sym typeface="Helvetica"/>
              </a:defRPr>
            </a:pPr>
            <a:endParaRPr dirty="0"/>
          </a:p>
          <a:p>
            <a:pPr>
              <a:defRPr sz="1500">
                <a:latin typeface="+mj-lt"/>
                <a:ea typeface="+mj-ea"/>
                <a:cs typeface="+mj-cs"/>
                <a:sym typeface="Helvetica"/>
              </a:defRPr>
            </a:pPr>
            <a:br>
              <a:rPr lang="en-US" dirty="0"/>
            </a:br>
            <a:r>
              <a:rPr dirty="0"/>
              <a:t>E. LeBron Fairbanks</a:t>
            </a:r>
          </a:p>
          <a:p>
            <a:pPr>
              <a:defRPr sz="1500">
                <a:latin typeface="+mj-lt"/>
                <a:ea typeface="+mj-ea"/>
                <a:cs typeface="+mj-cs"/>
                <a:sym typeface="Helvetica"/>
              </a:defRPr>
            </a:pPr>
            <a:endParaRPr dirty="0"/>
          </a:p>
          <a:p>
            <a:pPr>
              <a:defRPr sz="1400">
                <a:latin typeface="+mj-lt"/>
                <a:ea typeface="+mj-ea"/>
                <a:cs typeface="+mj-cs"/>
                <a:sym typeface="Helvetica"/>
              </a:defRPr>
            </a:pPr>
            <a:r>
              <a:rPr dirty="0"/>
              <a:t>September </a:t>
            </a:r>
            <a:r>
              <a:rPr lang="en-US" dirty="0"/>
              <a:t>13, </a:t>
            </a:r>
            <a:r>
              <a:rPr dirty="0"/>
              <a:t>2019</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35" name="Text Placeholder 2"/>
          <p:cNvSpPr txBox="1">
            <a:spLocks noGrp="1"/>
          </p:cNvSpPr>
          <p:nvPr>
            <p:ph type="body" idx="1"/>
          </p:nvPr>
        </p:nvSpPr>
        <p:spPr>
          <a:xfrm>
            <a:off x="202689" y="949059"/>
            <a:ext cx="8738621" cy="5423592"/>
          </a:xfrm>
          <a:prstGeom prst="rect">
            <a:avLst/>
          </a:prstGeom>
        </p:spPr>
        <p:txBody>
          <a:bodyPr/>
          <a:lstStyle/>
          <a:p>
            <a:pPr marL="0" indent="0" defTabSz="388620">
              <a:lnSpc>
                <a:spcPct val="90000"/>
              </a:lnSpc>
              <a:spcBef>
                <a:spcPts val="500"/>
              </a:spcBef>
              <a:buSzTx/>
              <a:buNone/>
              <a:defRPr sz="2400"/>
            </a:pPr>
            <a:endParaRPr dirty="0"/>
          </a:p>
          <a:p>
            <a:pPr marL="0" indent="0" algn="ctr" defTabSz="388620">
              <a:lnSpc>
                <a:spcPct val="90000"/>
              </a:lnSpc>
              <a:spcBef>
                <a:spcPts val="2600"/>
              </a:spcBef>
              <a:buSzTx/>
              <a:buNone/>
              <a:defRPr sz="2400"/>
            </a:pPr>
            <a:r>
              <a:rPr lang="en-US" sz="1800" dirty="0" err="1">
                <a:latin typeface="Zawgyi-One" panose="020B0604030504040204" pitchFamily="34" charset="0"/>
                <a:cs typeface="Zawgyi-One" panose="020B0604030504040204" pitchFamily="34" charset="0"/>
              </a:rPr>
              <a:t>ရိုးသားေျဖာင</a:t>
            </a:r>
            <a:r>
              <a:rPr lang="en-US"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မတ</a:t>
            </a:r>
            <a:r>
              <a:rPr lang="en-US"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ခင္းကို</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ဘယ္လိုအနက္ဖြင</a:t>
            </a:r>
            <a:r>
              <a:rPr lang="en-US"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မလဲ</a:t>
            </a:r>
            <a:r>
              <a:rPr lang="en-US" sz="1800" dirty="0">
                <a:latin typeface="Zawgyi-One" panose="020B0604030504040204" pitchFamily="34" charset="0"/>
                <a:cs typeface="Zawgyi-One" panose="020B0604030504040204" pitchFamily="34" charset="0"/>
              </a:rPr>
              <a:t>။</a:t>
            </a:r>
          </a:p>
          <a:p>
            <a:pPr marL="0" indent="0" algn="ctr" defTabSz="388620">
              <a:lnSpc>
                <a:spcPct val="90000"/>
              </a:lnSpc>
              <a:spcBef>
                <a:spcPts val="2600"/>
              </a:spcBef>
              <a:buSzTx/>
              <a:buNone/>
              <a:defRPr sz="2400"/>
            </a:pPr>
            <a:r>
              <a:rPr lang="en-US" sz="1800" i="1" dirty="0" err="1">
                <a:latin typeface="Zawgyi-One" panose="020B0604030504040204" pitchFamily="34" charset="0"/>
                <a:cs typeface="Zawgyi-One" panose="020B0604030504040204" pitchFamily="34" charset="0"/>
              </a:rPr>
              <a:t>သစၥာရွိျခင္း</a:t>
            </a:r>
            <a:r>
              <a:rPr lang="en-US" sz="1800" i="1" dirty="0">
                <a:latin typeface="Zawgyi-One" panose="020B0604030504040204" pitchFamily="34" charset="0"/>
                <a:cs typeface="Zawgyi-One" panose="020B0604030504040204" pitchFamily="34" charset="0"/>
              </a:rPr>
              <a:t>။ </a:t>
            </a:r>
            <a:r>
              <a:rPr lang="en-US" sz="1800" i="1" dirty="0" err="1">
                <a:latin typeface="Zawgyi-One" panose="020B0604030504040204" pitchFamily="34" charset="0"/>
                <a:cs typeface="Zawgyi-One" panose="020B0604030504040204" pitchFamily="34" charset="0"/>
              </a:rPr>
              <a:t>မေျပာင္းလဲျခင္း</a:t>
            </a:r>
            <a:r>
              <a:rPr lang="en-US" sz="1800" i="1" dirty="0">
                <a:latin typeface="Zawgyi-One" panose="020B0604030504040204" pitchFamily="34" charset="0"/>
                <a:cs typeface="Zawgyi-One" panose="020B0604030504040204" pitchFamily="34" charset="0"/>
              </a:rPr>
              <a:t>။ </a:t>
            </a:r>
            <a:r>
              <a:rPr lang="en-US" sz="1800" i="1" dirty="0" err="1">
                <a:latin typeface="Zawgyi-One" panose="020B0604030504040204" pitchFamily="34" charset="0"/>
                <a:cs typeface="Zawgyi-One" panose="020B0604030504040204" pitchFamily="34" charset="0"/>
              </a:rPr>
              <a:t>အတြင္းအျပင</a:t>
            </a:r>
            <a:r>
              <a:rPr lang="en-US" sz="1800" i="1" dirty="0">
                <a:latin typeface="Zawgyi-One" panose="020B0604030504040204" pitchFamily="34" charset="0"/>
                <a:cs typeface="Zawgyi-One" panose="020B0604030504040204" pitchFamily="34" charset="0"/>
              </a:rPr>
              <a:t>္ </a:t>
            </a:r>
            <a:r>
              <a:rPr lang="en-US" sz="1800" i="1" dirty="0" err="1">
                <a:latin typeface="Zawgyi-One" panose="020B0604030504040204" pitchFamily="34" charset="0"/>
                <a:cs typeface="Zawgyi-One" panose="020B0604030504040204" pitchFamily="34" charset="0"/>
              </a:rPr>
              <a:t>တူညီျခင္း</a:t>
            </a:r>
            <a:r>
              <a:rPr lang="en-US" sz="1800" i="1" dirty="0">
                <a:latin typeface="Zawgyi-One" panose="020B0604030504040204" pitchFamily="34" charset="0"/>
                <a:cs typeface="Zawgyi-One" panose="020B0604030504040204" pitchFamily="34" charset="0"/>
              </a:rPr>
              <a:t>။</a:t>
            </a:r>
          </a:p>
          <a:p>
            <a:pPr marL="0" indent="0" algn="ctr" defTabSz="388620">
              <a:lnSpc>
                <a:spcPct val="90000"/>
              </a:lnSpc>
              <a:spcBef>
                <a:spcPts val="2600"/>
              </a:spcBef>
              <a:buSzTx/>
              <a:buNone/>
              <a:defRPr sz="2400"/>
            </a:pPr>
            <a:r>
              <a:rPr lang="en-US" sz="1800" i="1" dirty="0">
                <a:latin typeface="Zawgyi-One" panose="020B0604030504040204" pitchFamily="34" charset="0"/>
                <a:cs typeface="Zawgyi-One" panose="020B0604030504040204" pitchFamily="34" charset="0"/>
              </a:rPr>
              <a:t>(</a:t>
            </a:r>
            <a:r>
              <a:rPr lang="en-US" sz="1800" i="1" dirty="0" err="1">
                <a:latin typeface="Zawgyi-One" panose="020B0604030504040204" pitchFamily="34" charset="0"/>
                <a:cs typeface="Zawgyi-One" panose="020B0604030504040204" pitchFamily="34" charset="0"/>
              </a:rPr>
              <a:t>ေခါင္းေဆာင္ေတြမွာ</a:t>
            </a:r>
            <a:r>
              <a:rPr lang="en-US" sz="1800" i="1" dirty="0">
                <a:latin typeface="Zawgyi-One" panose="020B0604030504040204" pitchFamily="34" charset="0"/>
                <a:cs typeface="Zawgyi-One" panose="020B0604030504040204" pitchFamily="34" charset="0"/>
              </a:rPr>
              <a:t> </a:t>
            </a:r>
            <a:r>
              <a:rPr lang="en-US" sz="1800" i="1" dirty="0" err="1">
                <a:latin typeface="Zawgyi-One" panose="020B0604030504040204" pitchFamily="34" charset="0"/>
                <a:cs typeface="Zawgyi-One" panose="020B0604030504040204" pitchFamily="34" charset="0"/>
              </a:rPr>
              <a:t>လူထုျမင</a:t>
            </a:r>
            <a:r>
              <a:rPr lang="en-US" sz="1800" i="1" dirty="0">
                <a:latin typeface="Zawgyi-One" panose="020B0604030504040204" pitchFamily="34" charset="0"/>
                <a:cs typeface="Zawgyi-One" panose="020B0604030504040204" pitchFamily="34" charset="0"/>
              </a:rPr>
              <a:t>္ျ</a:t>
            </a:r>
            <a:r>
              <a:rPr lang="en-US" sz="1800" i="1" dirty="0" err="1">
                <a:latin typeface="Zawgyi-One" panose="020B0604030504040204" pitchFamily="34" charset="0"/>
                <a:cs typeface="Zawgyi-One" panose="020B0604030504040204" pitchFamily="34" charset="0"/>
              </a:rPr>
              <a:t>ခင္ေသာ</a:t>
            </a:r>
            <a:r>
              <a:rPr lang="en-US" sz="1800" i="1" dirty="0">
                <a:latin typeface="Zawgyi-One" panose="020B0604030504040204" pitchFamily="34" charset="0"/>
                <a:cs typeface="Zawgyi-One" panose="020B0604030504040204" pitchFamily="34" charset="0"/>
              </a:rPr>
              <a:t> </a:t>
            </a:r>
            <a:r>
              <a:rPr lang="en-US" sz="1800" i="1" dirty="0" err="1">
                <a:latin typeface="Zawgyi-One" panose="020B0604030504040204" pitchFamily="34" charset="0"/>
                <a:cs typeface="Zawgyi-One" panose="020B0604030504040204" pitchFamily="34" charset="0"/>
              </a:rPr>
              <a:t>အမွတ္အသား</a:t>
            </a:r>
            <a:r>
              <a:rPr lang="en-US" sz="1800" i="1" dirty="0">
                <a:latin typeface="Zawgyi-One" panose="020B0604030504040204" pitchFamily="34" charset="0"/>
                <a:cs typeface="Zawgyi-One" panose="020B0604030504040204" pitchFamily="34" charset="0"/>
              </a:rPr>
              <a:t> -၁)</a:t>
            </a:r>
          </a:p>
          <a:p>
            <a:pPr marL="0" indent="0" algn="ctr" defTabSz="388620">
              <a:lnSpc>
                <a:spcPct val="90000"/>
              </a:lnSpc>
              <a:spcBef>
                <a:spcPts val="2600"/>
              </a:spcBef>
              <a:buSzTx/>
              <a:buNone/>
              <a:defRPr sz="2400"/>
            </a:pPr>
            <a:r>
              <a:rPr lang="en-US" sz="1800" i="1" dirty="0" err="1">
                <a:latin typeface="Zawgyi-One" panose="020B0604030504040204" pitchFamily="34" charset="0"/>
                <a:cs typeface="Zawgyi-One" panose="020B0604030504040204" pitchFamily="34" charset="0"/>
              </a:rPr>
              <a:t>က်မ္းစာသြန္သင္ခ်က္အရ</a:t>
            </a:r>
            <a:r>
              <a:rPr lang="en-US" sz="1800" i="1" dirty="0">
                <a:latin typeface="Zawgyi-One" panose="020B0604030504040204" pitchFamily="34" charset="0"/>
                <a:cs typeface="Zawgyi-One" panose="020B0604030504040204" pitchFamily="34" charset="0"/>
              </a:rPr>
              <a:t>-</a:t>
            </a:r>
          </a:p>
          <a:p>
            <a:pPr marL="0" indent="0" algn="ctr" defTabSz="388620">
              <a:lnSpc>
                <a:spcPct val="90000"/>
              </a:lnSpc>
              <a:spcBef>
                <a:spcPts val="2600"/>
              </a:spcBef>
              <a:buSzTx/>
              <a:buNone/>
              <a:defRPr sz="2400"/>
            </a:pPr>
            <a:r>
              <a:rPr lang="en-US" sz="1800" i="1" dirty="0" err="1">
                <a:latin typeface="Zawgyi-One" panose="020B0604030504040204" pitchFamily="34" charset="0"/>
                <a:cs typeface="Zawgyi-One" panose="020B0604030504040204" pitchFamily="34" charset="0"/>
              </a:rPr>
              <a:t>ဘုရားသခင္အေလးထားေသာ</a:t>
            </a:r>
            <a:r>
              <a:rPr lang="en-US" sz="1800" i="1" dirty="0">
                <a:latin typeface="Zawgyi-One" panose="020B0604030504040204" pitchFamily="34" charset="0"/>
                <a:cs typeface="Zawgyi-One" panose="020B0604030504040204" pitchFamily="34" charset="0"/>
              </a:rPr>
              <a:t> ဘ၀အလင္းတြင္အသက္ရွင္ျ</a:t>
            </a:r>
            <a:r>
              <a:rPr lang="en-US" sz="1800" i="1" dirty="0" err="1">
                <a:latin typeface="Zawgyi-One" panose="020B0604030504040204" pitchFamily="34" charset="0"/>
                <a:cs typeface="Zawgyi-One" panose="020B0604030504040204" pitchFamily="34" charset="0"/>
              </a:rPr>
              <a:t>ခင္း</a:t>
            </a:r>
            <a:endParaRPr lang="en-US" sz="1800" i="1" dirty="0">
              <a:latin typeface="Zawgyi-One" panose="020B0604030504040204" pitchFamily="34" charset="0"/>
              <a:cs typeface="Zawgyi-One" panose="020B0604030504040204" pitchFamily="34" charset="0"/>
            </a:endParaRPr>
          </a:p>
          <a:p>
            <a:pPr marL="0" indent="0" algn="ctr" defTabSz="388620">
              <a:lnSpc>
                <a:spcPct val="90000"/>
              </a:lnSpc>
              <a:spcBef>
                <a:spcPts val="2600"/>
              </a:spcBef>
              <a:buSzTx/>
              <a:buNone/>
              <a:defRPr sz="2400"/>
            </a:pPr>
            <a:r>
              <a:rPr lang="en-US" sz="1800" i="1" dirty="0" err="1">
                <a:latin typeface="Zawgyi-One" panose="020B0604030504040204" pitchFamily="34" charset="0"/>
                <a:cs typeface="Zawgyi-One" panose="020B0604030504040204" pitchFamily="34" charset="0"/>
              </a:rPr>
              <a:t>ယုံၾကည</a:t>
            </a:r>
            <a:r>
              <a:rPr lang="en-US" sz="1800" i="1" dirty="0">
                <a:latin typeface="Zawgyi-One" panose="020B0604030504040204" pitchFamily="34" charset="0"/>
                <a:cs typeface="Zawgyi-One" panose="020B0604030504040204" pitchFamily="34" charset="0"/>
              </a:rPr>
              <a:t>္ျ</a:t>
            </a:r>
            <a:r>
              <a:rPr lang="en-US" sz="1800" i="1" dirty="0" err="1">
                <a:latin typeface="Zawgyi-One" panose="020B0604030504040204" pitchFamily="34" charset="0"/>
                <a:cs typeface="Zawgyi-One" panose="020B0604030504040204" pitchFamily="34" charset="0"/>
              </a:rPr>
              <a:t>ခင္းအားျဖင</a:t>
            </a:r>
            <a:r>
              <a:rPr lang="en-US" sz="1800" i="1" dirty="0">
                <a:latin typeface="Zawgyi-One" panose="020B0604030504040204" pitchFamily="34" charset="0"/>
                <a:cs typeface="Zawgyi-One" panose="020B0604030504040204" pitchFamily="34" charset="0"/>
              </a:rPr>
              <a:t>့္ကၽြနုိပ္တို႔၀န္ခံသည့္</a:t>
            </a:r>
            <a:r>
              <a:rPr lang="en-US" sz="1800" i="1" dirty="0" err="1">
                <a:latin typeface="Zawgyi-One" panose="020B0604030504040204" pitchFamily="34" charset="0"/>
                <a:cs typeface="Zawgyi-One" panose="020B0604030504040204" pitchFamily="34" charset="0"/>
              </a:rPr>
              <a:t>အတိုင္း</a:t>
            </a:r>
            <a:r>
              <a:rPr lang="en-US" sz="1800" i="1" dirty="0">
                <a:latin typeface="Zawgyi-One" panose="020B0604030504040204" pitchFamily="34" charset="0"/>
                <a:cs typeface="Zawgyi-One" panose="020B0604030504040204" pitchFamily="34" charset="0"/>
              </a:rPr>
              <a:t> </a:t>
            </a:r>
            <a:r>
              <a:rPr lang="en-US" sz="1800" i="1" dirty="0" err="1">
                <a:latin typeface="Zawgyi-One" panose="020B0604030504040204" pitchFamily="34" charset="0"/>
                <a:cs typeface="Zawgyi-One" panose="020B0604030504040204" pitchFamily="34" charset="0"/>
              </a:rPr>
              <a:t>တသမတ္တည္း</a:t>
            </a:r>
            <a:r>
              <a:rPr lang="en-US" sz="1800" i="1" dirty="0">
                <a:latin typeface="Zawgyi-One" panose="020B0604030504040204" pitchFamily="34" charset="0"/>
                <a:cs typeface="Zawgyi-One" panose="020B0604030504040204" pitchFamily="34" charset="0"/>
              </a:rPr>
              <a:t> </a:t>
            </a:r>
            <a:r>
              <a:rPr lang="en-US" sz="1800" i="1" dirty="0" err="1">
                <a:latin typeface="Zawgyi-One" panose="020B0604030504040204" pitchFamily="34" charset="0"/>
                <a:cs typeface="Zawgyi-One" panose="020B0604030504040204" pitchFamily="34" charset="0"/>
              </a:rPr>
              <a:t>အသက္ရွင</a:t>
            </a:r>
            <a:r>
              <a:rPr lang="en-US" sz="1800" i="1" dirty="0">
                <a:latin typeface="Zawgyi-One" panose="020B0604030504040204" pitchFamily="34" charset="0"/>
                <a:cs typeface="Zawgyi-One" panose="020B0604030504040204" pitchFamily="34" charset="0"/>
              </a:rPr>
              <a:t>္ျ</a:t>
            </a:r>
            <a:r>
              <a:rPr lang="en-US" sz="1800" i="1" dirty="0" err="1">
                <a:latin typeface="Zawgyi-One" panose="020B0604030504040204" pitchFamily="34" charset="0"/>
                <a:cs typeface="Zawgyi-One" panose="020B0604030504040204" pitchFamily="34" charset="0"/>
              </a:rPr>
              <a:t>ခင္းျဖစ္သည</a:t>
            </a:r>
            <a:r>
              <a:rPr lang="en-US" sz="1800" i="1" dirty="0">
                <a:latin typeface="Zawgyi-One" panose="020B0604030504040204" pitchFamily="34" charset="0"/>
                <a:cs typeface="Zawgyi-One" panose="020B0604030504040204" pitchFamily="34" charset="0"/>
              </a:rPr>
              <a:t>္။</a:t>
            </a:r>
            <a:endParaRPr sz="1800" i="1" dirty="0">
              <a:latin typeface="Zawgyi-One" panose="020B0604030504040204" pitchFamily="34" charset="0"/>
              <a:cs typeface="Zawgyi-One" panose="020B0604030504040204" pitchFamily="34" charset="0"/>
            </a:endParaRPr>
          </a:p>
        </p:txBody>
      </p:sp>
      <p:sp>
        <p:nvSpPr>
          <p:cNvPr id="136" name="Title 1"/>
          <p:cNvSpPr txBox="1">
            <a:spLocks noGrp="1"/>
          </p:cNvSpPr>
          <p:nvPr>
            <p:ph type="title"/>
          </p:nvPr>
        </p:nvSpPr>
        <p:spPr>
          <a:xfrm>
            <a:off x="202689" y="101434"/>
            <a:ext cx="8738622" cy="1325041"/>
          </a:xfrm>
          <a:prstGeom prst="rect">
            <a:avLst/>
          </a:prstGeom>
        </p:spPr>
        <p:txBody>
          <a:bodyPr>
            <a:normAutofit/>
          </a:bodyPr>
          <a:lstStyle>
            <a:lvl1pPr defTabSz="388620">
              <a:lnSpc>
                <a:spcPct val="90000"/>
              </a:lnSpc>
              <a:spcBef>
                <a:spcPts val="500"/>
              </a:spcBef>
              <a:defRPr sz="30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ရို</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သ</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ဖာင</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မတ</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မေျပာင္းလဲ</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ခ</a:t>
            </a:r>
            <a:r>
              <a:rPr lang="my-MM" sz="2800" dirty="0">
                <a:latin typeface="Zawgyi-One" panose="020B0604030504040204" pitchFamily="34" charset="0"/>
                <a:cs typeface="Zawgyi-One" panose="020B0604030504040204" pitchFamily="34" charset="0"/>
              </a:rPr>
              <a:t>င</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က</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 အ</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လ</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ထ</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ခ</a:t>
            </a:r>
            <a:r>
              <a:rPr lang="my-MM" sz="2800" dirty="0">
                <a:latin typeface="Zawgyi-One" panose="020B0604030504040204" pitchFamily="34" charset="0"/>
                <a:cs typeface="Zawgyi-One" panose="020B0604030504040204" pitchFamily="34" charset="0"/>
              </a:rPr>
              <a:t>င</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endParaRPr sz="2800" dirty="0">
              <a:latin typeface="Zawgyi-One" panose="020B0604030504040204" pitchFamily="34" charset="0"/>
              <a:cs typeface="Zawgyi-One" panose="020B060403050404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135">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135">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135">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135">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1" nodeType="afterEffect">
                                  <p:stCondLst>
                                    <p:cond delay="0"/>
                                  </p:stCondLst>
                                  <p:iterate>
                                    <p:tmAbs val="0"/>
                                  </p:iterate>
                                  <p:childTnLst>
                                    <p:set>
                                      <p:cBhvr>
                                        <p:cTn id="21" fill="hold"/>
                                        <p:tgtEl>
                                          <p:spTgt spid="135">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1" nodeType="afterEffect">
                                  <p:stCondLst>
                                    <p:cond delay="0"/>
                                  </p:stCondLst>
                                  <p:iterate>
                                    <p:tmAbs val="0"/>
                                  </p:iterate>
                                  <p:childTnLst>
                                    <p:set>
                                      <p:cBhvr>
                                        <p:cTn id="24" fill="hold"/>
                                        <p:tgtEl>
                                          <p:spTgt spid="1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1" uiExpan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38" name="Title 1"/>
          <p:cNvSpPr txBox="1">
            <a:spLocks noGrp="1"/>
          </p:cNvSpPr>
          <p:nvPr>
            <p:ph type="title"/>
          </p:nvPr>
        </p:nvSpPr>
        <p:spPr>
          <a:xfrm>
            <a:off x="188520" y="18519"/>
            <a:ext cx="8766959" cy="944460"/>
          </a:xfrm>
          <a:prstGeom prst="rect">
            <a:avLst/>
          </a:prstGeom>
        </p:spPr>
        <p:txBody>
          <a:bodyPr>
            <a:normAutofit fontScale="90000"/>
          </a:bodyPr>
          <a:lstStyle>
            <a:lvl1pPr defTabSz="388620">
              <a:lnSpc>
                <a:spcPct val="90000"/>
              </a:lnSpc>
              <a:spcBef>
                <a:spcPts val="500"/>
              </a:spcBef>
              <a:defRPr sz="3000" cap="none">
                <a:solidFill>
                  <a:schemeClr val="accent2"/>
                </a:solidFill>
                <a:latin typeface="+mj-lt"/>
                <a:ea typeface="+mj-ea"/>
                <a:cs typeface="+mj-cs"/>
                <a:sym typeface="Helvetica"/>
              </a:defRPr>
            </a:lvl1pPr>
          </a:lstStyle>
          <a:p>
            <a:r>
              <a:rPr lang="en-US" sz="3200" dirty="0" err="1">
                <a:latin typeface="Zawgyi-One" panose="020B0604030504040204" pitchFamily="34" charset="0"/>
                <a:cs typeface="Zawgyi-One" panose="020B0604030504040204" pitchFamily="34" charset="0"/>
              </a:rPr>
              <a:t>ရို</a:t>
            </a:r>
            <a:r>
              <a:rPr lang="my-MM" sz="3200" dirty="0">
                <a:latin typeface="Zawgyi-One" panose="020B0604030504040204" pitchFamily="34" charset="0"/>
                <a:cs typeface="Zawgyi-One" panose="020B0604030504040204" pitchFamily="34" charset="0"/>
              </a:rPr>
              <a:t>း</a:t>
            </a:r>
            <a:r>
              <a:rPr lang="en-US" sz="3200" dirty="0">
                <a:latin typeface="Zawgyi-One" panose="020B0604030504040204" pitchFamily="34" charset="0"/>
                <a:cs typeface="Zawgyi-One" panose="020B0604030504040204" pitchFamily="34" charset="0"/>
              </a:rPr>
              <a:t>သ</a:t>
            </a:r>
            <a:r>
              <a:rPr lang="my-MM" sz="3200" dirty="0">
                <a:latin typeface="Zawgyi-One" panose="020B0604030504040204" pitchFamily="34" charset="0"/>
                <a:cs typeface="Zawgyi-One" panose="020B0604030504040204" pitchFamily="34" charset="0"/>
              </a:rPr>
              <a:t>ာ</a:t>
            </a:r>
            <a:r>
              <a:rPr lang="en-US" sz="3200" dirty="0">
                <a:latin typeface="Zawgyi-One" panose="020B0604030504040204" pitchFamily="34" charset="0"/>
                <a:cs typeface="Zawgyi-One" panose="020B0604030504040204" pitchFamily="34" charset="0"/>
              </a:rPr>
              <a:t>း</a:t>
            </a:r>
            <a:r>
              <a:rPr lang="my-MM" sz="3200" dirty="0">
                <a:latin typeface="Zawgyi-One" panose="020B0604030504040204" pitchFamily="34" charset="0"/>
                <a:cs typeface="Zawgyi-One" panose="020B0604030504040204" pitchFamily="34" charset="0"/>
              </a:rPr>
              <a:t>ေ</a:t>
            </a:r>
            <a:r>
              <a:rPr lang="en-US" sz="3200" dirty="0">
                <a:latin typeface="Zawgyi-One" panose="020B0604030504040204" pitchFamily="34" charset="0"/>
                <a:cs typeface="Zawgyi-One" panose="020B0604030504040204" pitchFamily="34" charset="0"/>
              </a:rPr>
              <a:t>ျ</a:t>
            </a:r>
            <a:r>
              <a:rPr lang="en-US" sz="3200" dirty="0" err="1">
                <a:latin typeface="Zawgyi-One" panose="020B0604030504040204" pitchFamily="34" charset="0"/>
                <a:cs typeface="Zawgyi-One" panose="020B0604030504040204" pitchFamily="34" charset="0"/>
              </a:rPr>
              <a:t>ဖာင</a:t>
            </a:r>
            <a:r>
              <a:rPr lang="en-US" sz="3200" dirty="0">
                <a:latin typeface="Zawgyi-One" panose="020B0604030504040204" pitchFamily="34" charset="0"/>
                <a:cs typeface="Zawgyi-One" panose="020B0604030504040204" pitchFamily="34" charset="0"/>
              </a:rPr>
              <a:t>့္</a:t>
            </a:r>
            <a:r>
              <a:rPr lang="en-US" sz="3200" dirty="0" err="1">
                <a:latin typeface="Zawgyi-One" panose="020B0604030504040204" pitchFamily="34" charset="0"/>
                <a:cs typeface="Zawgyi-One" panose="020B0604030504040204" pitchFamily="34" charset="0"/>
              </a:rPr>
              <a:t>မတ</a:t>
            </a:r>
            <a:r>
              <a:rPr lang="en-US" sz="3200" dirty="0">
                <a:latin typeface="Zawgyi-One" panose="020B0604030504040204" pitchFamily="34" charset="0"/>
                <a:cs typeface="Zawgyi-One" panose="020B0604030504040204" pitchFamily="34" charset="0"/>
              </a:rPr>
              <a:t>္ျ</a:t>
            </a:r>
            <a:r>
              <a:rPr lang="en-US" sz="3200" dirty="0" err="1">
                <a:latin typeface="Zawgyi-One" panose="020B0604030504040204" pitchFamily="34" charset="0"/>
                <a:cs typeface="Zawgyi-One" panose="020B0604030504040204" pitchFamily="34" charset="0"/>
              </a:rPr>
              <a:t>ခင္း</a:t>
            </a:r>
            <a:r>
              <a:rPr lang="en-US" sz="3200" dirty="0">
                <a:latin typeface="Zawgyi-One" panose="020B0604030504040204" pitchFamily="34" charset="0"/>
                <a:cs typeface="Zawgyi-One" panose="020B0604030504040204" pitchFamily="34" charset="0"/>
              </a:rPr>
              <a:t>ႏွင့္ </a:t>
            </a:r>
            <a:r>
              <a:rPr lang="en-US" sz="3200" dirty="0" err="1">
                <a:latin typeface="Zawgyi-One" panose="020B0604030504040204" pitchFamily="34" charset="0"/>
                <a:cs typeface="Zawgyi-One" panose="020B0604030504040204" pitchFamily="34" charset="0"/>
              </a:rPr>
              <a:t>မေျပာင္းလဲ</a:t>
            </a:r>
            <a:r>
              <a:rPr lang="my-MM" sz="3200" dirty="0">
                <a:latin typeface="Zawgyi-One" panose="020B0604030504040204" pitchFamily="34" charset="0"/>
                <a:cs typeface="Zawgyi-One" panose="020B0604030504040204" pitchFamily="34" charset="0"/>
              </a:rPr>
              <a:t>ျ</a:t>
            </a:r>
            <a:r>
              <a:rPr lang="en-US" sz="3200" dirty="0">
                <a:latin typeface="Zawgyi-One" panose="020B0604030504040204" pitchFamily="34" charset="0"/>
                <a:cs typeface="Zawgyi-One" panose="020B0604030504040204" pitchFamily="34" charset="0"/>
              </a:rPr>
              <a:t>ခ</a:t>
            </a:r>
            <a:r>
              <a:rPr lang="my-MM" sz="3200" dirty="0">
                <a:latin typeface="Zawgyi-One" panose="020B0604030504040204" pitchFamily="34" charset="0"/>
                <a:cs typeface="Zawgyi-One" panose="020B0604030504040204" pitchFamily="34" charset="0"/>
              </a:rPr>
              <a:t>င</a:t>
            </a:r>
            <a:r>
              <a:rPr lang="en-US" sz="3200" dirty="0">
                <a:latin typeface="Zawgyi-One" panose="020B0604030504040204" pitchFamily="34" charset="0"/>
                <a:cs typeface="Zawgyi-One" panose="020B0604030504040204" pitchFamily="34" charset="0"/>
              </a:rPr>
              <a:t>္</a:t>
            </a:r>
            <a:r>
              <a:rPr lang="my-MM" sz="3200" dirty="0">
                <a:latin typeface="Zawgyi-One" panose="020B0604030504040204" pitchFamily="34" charset="0"/>
                <a:cs typeface="Zawgyi-One" panose="020B0604030504040204" pitchFamily="34" charset="0"/>
              </a:rPr>
              <a:t>း</a:t>
            </a:r>
            <a:r>
              <a:rPr lang="en-US" sz="3200" dirty="0">
                <a:latin typeface="Zawgyi-One" panose="020B0604030504040204" pitchFamily="34" charset="0"/>
                <a:cs typeface="Zawgyi-One" panose="020B0604030504040204" pitchFamily="34" charset="0"/>
              </a:rPr>
              <a:t>က</a:t>
            </a:r>
            <a:r>
              <a:rPr lang="my-MM" sz="3200" dirty="0">
                <a:latin typeface="Zawgyi-One" panose="020B0604030504040204" pitchFamily="34" charset="0"/>
                <a:cs typeface="Zawgyi-One" panose="020B0604030504040204" pitchFamily="34" charset="0"/>
              </a:rPr>
              <a:t>ိ</a:t>
            </a:r>
            <a:r>
              <a:rPr lang="en-US" sz="3200" dirty="0">
                <a:latin typeface="Zawgyi-One" panose="020B0604030504040204" pitchFamily="34" charset="0"/>
                <a:cs typeface="Zawgyi-One" panose="020B0604030504040204" pitchFamily="34" charset="0"/>
              </a:rPr>
              <a:t>ု အ</a:t>
            </a:r>
            <a:r>
              <a:rPr lang="my-MM" sz="3200" dirty="0">
                <a:latin typeface="Zawgyi-One" panose="020B0604030504040204" pitchFamily="34" charset="0"/>
                <a:cs typeface="Zawgyi-One" panose="020B0604030504040204" pitchFamily="34" charset="0"/>
              </a:rPr>
              <a:t>ေ</a:t>
            </a:r>
            <a:r>
              <a:rPr lang="en-US" sz="3200" dirty="0">
                <a:latin typeface="Zawgyi-One" panose="020B0604030504040204" pitchFamily="34" charset="0"/>
                <a:cs typeface="Zawgyi-One" panose="020B0604030504040204" pitchFamily="34" charset="0"/>
              </a:rPr>
              <a:t>လ</a:t>
            </a:r>
            <a:r>
              <a:rPr lang="my-MM" sz="3200" dirty="0">
                <a:latin typeface="Zawgyi-One" panose="020B0604030504040204" pitchFamily="34" charset="0"/>
                <a:cs typeface="Zawgyi-One" panose="020B0604030504040204" pitchFamily="34" charset="0"/>
              </a:rPr>
              <a:t>း</a:t>
            </a:r>
            <a:r>
              <a:rPr lang="en-US" sz="3200" dirty="0">
                <a:latin typeface="Zawgyi-One" panose="020B0604030504040204" pitchFamily="34" charset="0"/>
                <a:cs typeface="Zawgyi-One" panose="020B0604030504040204" pitchFamily="34" charset="0"/>
              </a:rPr>
              <a:t>ထ</a:t>
            </a:r>
            <a:r>
              <a:rPr lang="my-MM" sz="3200" dirty="0">
                <a:latin typeface="Zawgyi-One" panose="020B0604030504040204" pitchFamily="34" charset="0"/>
                <a:cs typeface="Zawgyi-One" panose="020B0604030504040204" pitchFamily="34" charset="0"/>
              </a:rPr>
              <a:t>ာ</a:t>
            </a:r>
            <a:r>
              <a:rPr lang="en-US" sz="3200" dirty="0">
                <a:latin typeface="Zawgyi-One" panose="020B0604030504040204" pitchFamily="34" charset="0"/>
                <a:cs typeface="Zawgyi-One" panose="020B0604030504040204" pitchFamily="34" charset="0"/>
              </a:rPr>
              <a:t>း</a:t>
            </a:r>
            <a:r>
              <a:rPr lang="my-MM" sz="3200" dirty="0">
                <a:latin typeface="Zawgyi-One" panose="020B0604030504040204" pitchFamily="34" charset="0"/>
                <a:cs typeface="Zawgyi-One" panose="020B0604030504040204" pitchFamily="34" charset="0"/>
              </a:rPr>
              <a:t>ျ</a:t>
            </a:r>
            <a:r>
              <a:rPr lang="en-US" sz="3200" dirty="0">
                <a:latin typeface="Zawgyi-One" panose="020B0604030504040204" pitchFamily="34" charset="0"/>
                <a:cs typeface="Zawgyi-One" panose="020B0604030504040204" pitchFamily="34" charset="0"/>
              </a:rPr>
              <a:t>ခ</a:t>
            </a:r>
            <a:r>
              <a:rPr lang="my-MM" sz="3200" dirty="0">
                <a:latin typeface="Zawgyi-One" panose="020B0604030504040204" pitchFamily="34" charset="0"/>
                <a:cs typeface="Zawgyi-One" panose="020B0604030504040204" pitchFamily="34" charset="0"/>
              </a:rPr>
              <a:t>င</a:t>
            </a:r>
            <a:r>
              <a:rPr lang="en-US" sz="3200" dirty="0">
                <a:latin typeface="Zawgyi-One" panose="020B0604030504040204" pitchFamily="34" charset="0"/>
                <a:cs typeface="Zawgyi-One" panose="020B0604030504040204" pitchFamily="34" charset="0"/>
              </a:rPr>
              <a:t>္</a:t>
            </a:r>
            <a:r>
              <a:rPr lang="my-MM" sz="3200" dirty="0">
                <a:latin typeface="Zawgyi-One" panose="020B0604030504040204" pitchFamily="34" charset="0"/>
                <a:cs typeface="Zawgyi-One" panose="020B0604030504040204" pitchFamily="34" charset="0"/>
              </a:rPr>
              <a:t>း</a:t>
            </a:r>
            <a:endParaRPr dirty="0"/>
          </a:p>
        </p:txBody>
      </p:sp>
      <p:sp>
        <p:nvSpPr>
          <p:cNvPr id="139" name="Text Placeholder 2"/>
          <p:cNvSpPr txBox="1">
            <a:spLocks noGrp="1"/>
          </p:cNvSpPr>
          <p:nvPr>
            <p:ph type="body" sz="half" idx="1"/>
          </p:nvPr>
        </p:nvSpPr>
        <p:spPr>
          <a:xfrm>
            <a:off x="364667" y="794657"/>
            <a:ext cx="8391650" cy="4704304"/>
          </a:xfrm>
          <a:prstGeom prst="rect">
            <a:avLst/>
          </a:prstGeom>
        </p:spPr>
        <p:txBody>
          <a:bodyPr>
            <a:normAutofit fontScale="92500" lnSpcReduction="10000"/>
          </a:bodyPr>
          <a:lstStyle/>
          <a:p>
            <a:pPr marL="0" indent="0" algn="ctr">
              <a:buNone/>
            </a:pPr>
            <a:r>
              <a:rPr lang="en-US" sz="1800" b="1" i="1" dirty="0" err="1">
                <a:latin typeface="Zawgyi-One" panose="020B0604030504040204" pitchFamily="34" charset="0"/>
                <a:cs typeface="Zawgyi-One" panose="020B0604030504040204" pitchFamily="34" charset="0"/>
              </a:rPr>
              <a:t>ရုိးသားေျဖာင</a:t>
            </a:r>
            <a:r>
              <a:rPr lang="en-US" sz="1800" b="1" i="1" dirty="0">
                <a:latin typeface="Zawgyi-One" panose="020B0604030504040204" pitchFamily="34" charset="0"/>
                <a:cs typeface="Zawgyi-One" panose="020B0604030504040204" pitchFamily="34" charset="0"/>
              </a:rPr>
              <a:t>့္</a:t>
            </a:r>
            <a:r>
              <a:rPr lang="en-US" sz="1800" b="1" i="1" dirty="0" err="1">
                <a:latin typeface="Zawgyi-One" panose="020B0604030504040204" pitchFamily="34" charset="0"/>
                <a:cs typeface="Zawgyi-One" panose="020B0604030504040204" pitchFamily="34" charset="0"/>
              </a:rPr>
              <a:t>မတ</a:t>
            </a:r>
            <a:r>
              <a:rPr lang="en-US" sz="1800" b="1" i="1" dirty="0">
                <a:latin typeface="Zawgyi-One" panose="020B0604030504040204" pitchFamily="34" charset="0"/>
                <a:cs typeface="Zawgyi-One" panose="020B0604030504040204" pitchFamily="34" charset="0"/>
              </a:rPr>
              <a:t>္ျ</a:t>
            </a:r>
            <a:r>
              <a:rPr lang="en-US" sz="1800" b="1" i="1" dirty="0" err="1">
                <a:latin typeface="Zawgyi-One" panose="020B0604030504040204" pitchFamily="34" charset="0"/>
                <a:cs typeface="Zawgyi-One" panose="020B0604030504040204" pitchFamily="34" charset="0"/>
              </a:rPr>
              <a:t>ခင္းကို</a:t>
            </a:r>
            <a:r>
              <a:rPr lang="en-US" sz="1800" b="1" i="1" dirty="0">
                <a:latin typeface="Zawgyi-One" panose="020B0604030504040204" pitchFamily="34" charset="0"/>
                <a:cs typeface="Zawgyi-One" panose="020B0604030504040204" pitchFamily="34" charset="0"/>
              </a:rPr>
              <a:t> ကၽြႏ</a:t>
            </a:r>
            <a:r>
              <a:rPr lang="en-US" sz="1800" b="1" i="1" dirty="0" err="1">
                <a:latin typeface="Zawgyi-One" panose="020B0604030504040204" pitchFamily="34" charset="0"/>
                <a:cs typeface="Zawgyi-One" panose="020B0604030504040204" pitchFamily="34" charset="0"/>
              </a:rPr>
              <a:t>ုိပ္ရွာေဖြရာတြင္အထာက္အကူျပဳေသာ</a:t>
            </a:r>
            <a:r>
              <a:rPr lang="en-US" sz="1800" b="1" i="1" dirty="0">
                <a:latin typeface="Zawgyi-One" panose="020B0604030504040204" pitchFamily="34" charset="0"/>
                <a:cs typeface="Zawgyi-One" panose="020B0604030504040204" pitchFamily="34" charset="0"/>
              </a:rPr>
              <a:t> </a:t>
            </a:r>
            <a:r>
              <a:rPr lang="en-US" sz="1800" b="1" i="1" dirty="0" err="1">
                <a:latin typeface="Zawgyi-One" panose="020B0604030504040204" pitchFamily="34" charset="0"/>
                <a:cs typeface="Zawgyi-One" panose="020B0604030504040204" pitchFamily="34" charset="0"/>
              </a:rPr>
              <a:t>ေမးခြန္း</a:t>
            </a:r>
            <a:r>
              <a:rPr lang="en-US" sz="1800" b="1" i="1" dirty="0">
                <a:latin typeface="Zawgyi-One" panose="020B0604030504040204" pitchFamily="34" charset="0"/>
                <a:cs typeface="Zawgyi-One" panose="020B0604030504040204" pitchFamily="34" charset="0"/>
              </a:rPr>
              <a:t> ၅ </a:t>
            </a:r>
            <a:r>
              <a:rPr lang="en-US" sz="1800" b="1" i="1" dirty="0" err="1">
                <a:latin typeface="Zawgyi-One" panose="020B0604030504040204" pitchFamily="34" charset="0"/>
                <a:cs typeface="Zawgyi-One" panose="020B0604030504040204" pitchFamily="34" charset="0"/>
              </a:rPr>
              <a:t>ခု</a:t>
            </a:r>
            <a:endParaRPr lang="en-US" sz="1800" b="1" i="1" dirty="0">
              <a:latin typeface="Zawgyi-One" panose="020B0604030504040204" pitchFamily="34" charset="0"/>
              <a:cs typeface="Zawgyi-One" panose="020B0604030504040204" pitchFamily="34" charset="0"/>
            </a:endParaRPr>
          </a:p>
          <a:p>
            <a:pPr marL="0" indent="0">
              <a:lnSpc>
                <a:spcPct val="150000"/>
              </a:lnSpc>
              <a:buNone/>
            </a:pPr>
            <a:r>
              <a:rPr lang="en-US" sz="1800" b="1" i="1" dirty="0">
                <a:latin typeface="Zawgyi-One" panose="020B0604030504040204" pitchFamily="34" charset="0"/>
                <a:cs typeface="Zawgyi-One" panose="020B0604030504040204" pitchFamily="34" charset="0"/>
              </a:rPr>
              <a:t>၁။ ကၽြ</a:t>
            </a:r>
            <a:r>
              <a:rPr lang="en-US" sz="1800" b="1" i="1" dirty="0" err="1">
                <a:latin typeface="Zawgyi-One" panose="020B0604030504040204" pitchFamily="34" charset="0"/>
                <a:cs typeface="Zawgyi-One" panose="020B0604030504040204" pitchFamily="34" charset="0"/>
              </a:rPr>
              <a:t>နိုပ္လုပ္ေဆာင္ဖို႔ရန္စဥ္စားထားေသာအရာသည</a:t>
            </a:r>
            <a:r>
              <a:rPr lang="en-US" sz="1800" b="1" i="1" dirty="0">
                <a:latin typeface="Zawgyi-One" panose="020B0604030504040204" pitchFamily="34" charset="0"/>
                <a:cs typeface="Zawgyi-One" panose="020B0604030504040204" pitchFamily="34" charset="0"/>
              </a:rPr>
              <a:t>္ ကၽြနိုပ္၀ိညာဥ္ေရးခြန္အားျဖစ္ေစပါသလား။</a:t>
            </a:r>
          </a:p>
          <a:p>
            <a:pPr marL="0" indent="0">
              <a:lnSpc>
                <a:spcPct val="150000"/>
              </a:lnSpc>
              <a:buNone/>
            </a:pPr>
            <a:r>
              <a:rPr lang="en-US" sz="1800" b="1" i="1" dirty="0">
                <a:latin typeface="Zawgyi-One" panose="020B0604030504040204" pitchFamily="34" charset="0"/>
                <a:cs typeface="Zawgyi-One" panose="020B0604030504040204" pitchFamily="34" charset="0"/>
              </a:rPr>
              <a:t>၂။ </a:t>
            </a:r>
            <a:r>
              <a:rPr lang="en-US" sz="1800" b="1" i="1" dirty="0" err="1">
                <a:latin typeface="Zawgyi-One" panose="020B0604030504040204" pitchFamily="34" charset="0"/>
                <a:cs typeface="Zawgyi-One" panose="020B0604030504040204" pitchFamily="34" charset="0"/>
              </a:rPr>
              <a:t>ဒီအမႈအရာကို</a:t>
            </a:r>
            <a:r>
              <a:rPr lang="en-US" sz="1800" b="1" i="1" dirty="0">
                <a:latin typeface="Zawgyi-One" panose="020B0604030504040204" pitchFamily="34" charset="0"/>
                <a:cs typeface="Zawgyi-One" panose="020B0604030504040204" pitchFamily="34" charset="0"/>
              </a:rPr>
              <a:t> ကၽြ</a:t>
            </a:r>
            <a:r>
              <a:rPr lang="en-US" sz="1800" b="1" i="1" dirty="0" err="1">
                <a:latin typeface="Zawgyi-One" panose="020B0604030504040204" pitchFamily="34" charset="0"/>
                <a:cs typeface="Zawgyi-One" panose="020B0604030504040204" pitchFamily="34" charset="0"/>
              </a:rPr>
              <a:t>နိုပ</a:t>
            </a:r>
            <a:r>
              <a:rPr lang="en-US" sz="1800" b="1" i="1" dirty="0">
                <a:latin typeface="Zawgyi-One" panose="020B0604030504040204" pitchFamily="34" charset="0"/>
                <a:cs typeface="Zawgyi-One" panose="020B0604030504040204" pitchFamily="34" charset="0"/>
              </a:rPr>
              <a:t>္၏</a:t>
            </a:r>
            <a:r>
              <a:rPr lang="en-US" sz="1800" b="1" i="1" dirty="0" err="1">
                <a:latin typeface="Zawgyi-One" panose="020B0604030504040204" pitchFamily="34" charset="0"/>
                <a:cs typeface="Zawgyi-One" panose="020B0604030504040204" pitchFamily="34" charset="0"/>
              </a:rPr>
              <a:t>သား</a:t>
            </a:r>
            <a:r>
              <a:rPr lang="en-US" sz="1800" b="1" i="1" dirty="0">
                <a:latin typeface="Zawgyi-One" panose="020B0604030504040204" pitchFamily="34" charset="0"/>
                <a:cs typeface="Zawgyi-One" panose="020B0604030504040204" pitchFamily="34" charset="0"/>
              </a:rPr>
              <a:t>၊ </a:t>
            </a:r>
            <a:r>
              <a:rPr lang="en-US" sz="1800" b="1" i="1" dirty="0" err="1">
                <a:latin typeface="Zawgyi-One" panose="020B0604030504040204" pitchFamily="34" charset="0"/>
                <a:cs typeface="Zawgyi-One" panose="020B0604030504040204" pitchFamily="34" charset="0"/>
              </a:rPr>
              <a:t>ဇနီး</a:t>
            </a:r>
            <a:r>
              <a:rPr lang="en-US" sz="1800" b="1" i="1" dirty="0">
                <a:latin typeface="Zawgyi-One" panose="020B0604030504040204" pitchFamily="34" charset="0"/>
                <a:cs typeface="Zawgyi-One" panose="020B0604030504040204" pitchFamily="34" charset="0"/>
              </a:rPr>
              <a:t>ႏွင့္ </a:t>
            </a:r>
            <a:r>
              <a:rPr lang="en-US" sz="1800" b="1" i="1" dirty="0" err="1">
                <a:latin typeface="Zawgyi-One" panose="020B0604030504040204" pitchFamily="34" charset="0"/>
                <a:cs typeface="Zawgyi-One" panose="020B0604030504040204" pitchFamily="34" charset="0"/>
              </a:rPr>
              <a:t>အခင္မင္ဆုံးသူငယ္ခ်င္းေတ</a:t>
            </a:r>
            <a:r>
              <a:rPr lang="en-US" sz="1800" b="1" i="1" dirty="0">
                <a:latin typeface="Zawgyi-One" panose="020B0604030504040204" pitchFamily="34" charset="0"/>
                <a:cs typeface="Zawgyi-One" panose="020B0604030504040204" pitchFamily="34" charset="0"/>
              </a:rPr>
              <a:t>ြ </a:t>
            </a:r>
            <a:r>
              <a:rPr lang="en-US" sz="1800" b="1" i="1" dirty="0" err="1">
                <a:latin typeface="Zawgyi-One" panose="020B0604030504040204" pitchFamily="34" charset="0"/>
                <a:cs typeface="Zawgyi-One" panose="020B0604030504040204" pitchFamily="34" charset="0"/>
              </a:rPr>
              <a:t>အတုယူဖို</a:t>
            </a:r>
            <a:r>
              <a:rPr lang="en-US" sz="1800" b="1" i="1" dirty="0">
                <a:latin typeface="Zawgyi-One" panose="020B0604030504040204" pitchFamily="34" charset="0"/>
                <a:cs typeface="Zawgyi-One" panose="020B0604030504040204" pitchFamily="34" charset="0"/>
              </a:rPr>
              <a:t>႔ ကၽြ</a:t>
            </a:r>
            <a:r>
              <a:rPr lang="en-US" sz="1800" b="1" i="1" dirty="0" err="1">
                <a:latin typeface="Zawgyi-One" panose="020B0604030504040204" pitchFamily="34" charset="0"/>
                <a:cs typeface="Zawgyi-One" panose="020B0604030504040204" pitchFamily="34" charset="0"/>
              </a:rPr>
              <a:t>နိုပ္လိုရွိပါသလား</a:t>
            </a:r>
            <a:r>
              <a:rPr lang="en-US" sz="1800" b="1" i="1" dirty="0">
                <a:latin typeface="Zawgyi-One" panose="020B0604030504040204" pitchFamily="34" charset="0"/>
                <a:cs typeface="Zawgyi-One" panose="020B0604030504040204" pitchFamily="34" charset="0"/>
              </a:rPr>
              <a:t>။</a:t>
            </a:r>
          </a:p>
          <a:p>
            <a:pPr marL="0" indent="0">
              <a:lnSpc>
                <a:spcPct val="150000"/>
              </a:lnSpc>
              <a:buNone/>
            </a:pPr>
            <a:r>
              <a:rPr lang="en-US" sz="1800" b="1" i="1" dirty="0">
                <a:latin typeface="Zawgyi-One" panose="020B0604030504040204" pitchFamily="34" charset="0"/>
                <a:cs typeface="Zawgyi-One" panose="020B0604030504040204" pitchFamily="34" charset="0"/>
              </a:rPr>
              <a:t>၃။ </a:t>
            </a:r>
            <a:r>
              <a:rPr lang="en-US" sz="1800" b="1" i="1" dirty="0" err="1">
                <a:latin typeface="Zawgyi-One" panose="020B0604030504040204" pitchFamily="34" charset="0"/>
                <a:cs typeface="Zawgyi-One" panose="020B0604030504040204" pitchFamily="34" charset="0"/>
              </a:rPr>
              <a:t>ဒီအမႈအရာက</a:t>
            </a:r>
            <a:r>
              <a:rPr lang="en-US" sz="1800" b="1" i="1" dirty="0">
                <a:latin typeface="Zawgyi-One" panose="020B0604030504040204" pitchFamily="34" charset="0"/>
                <a:cs typeface="Zawgyi-One" panose="020B0604030504040204" pitchFamily="34" charset="0"/>
              </a:rPr>
              <a:t> </a:t>
            </a:r>
            <a:r>
              <a:rPr lang="en-US" sz="1800" b="1" i="1" dirty="0" err="1">
                <a:latin typeface="Zawgyi-One" panose="020B0604030504040204" pitchFamily="34" charset="0"/>
                <a:cs typeface="Zawgyi-One" panose="020B0604030504040204" pitchFamily="34" charset="0"/>
              </a:rPr>
              <a:t>က်မ္းစာသြန္သင္ခ်က္ကို</a:t>
            </a:r>
            <a:r>
              <a:rPr lang="en-US" sz="1800" b="1" i="1" dirty="0">
                <a:latin typeface="Zawgyi-One" panose="020B0604030504040204" pitchFamily="34" charset="0"/>
                <a:cs typeface="Zawgyi-One" panose="020B0604030504040204" pitchFamily="34" charset="0"/>
              </a:rPr>
              <a:t> </a:t>
            </a:r>
            <a:r>
              <a:rPr lang="en-US" sz="1800" b="1" i="1" dirty="0" err="1">
                <a:latin typeface="Zawgyi-One" panose="020B0604030504040204" pitchFamily="34" charset="0"/>
                <a:cs typeface="Zawgyi-One" panose="020B0604030504040204" pitchFamily="34" charset="0"/>
              </a:rPr>
              <a:t>ဆန</a:t>
            </a:r>
            <a:r>
              <a:rPr lang="en-US" sz="1800" b="1" i="1" dirty="0">
                <a:latin typeface="Zawgyi-One" panose="020B0604030504040204" pitchFamily="34" charset="0"/>
                <a:cs typeface="Zawgyi-One" panose="020B0604030504040204" pitchFamily="34" charset="0"/>
              </a:rPr>
              <a:t>္႔</a:t>
            </a:r>
            <a:r>
              <a:rPr lang="en-US" sz="1800" b="1" i="1" dirty="0" err="1">
                <a:latin typeface="Zawgyi-One" panose="020B0604030504040204" pitchFamily="34" charset="0"/>
                <a:cs typeface="Zawgyi-One" panose="020B0604030504040204" pitchFamily="34" charset="0"/>
              </a:rPr>
              <a:t>က်င္ပါသလား</a:t>
            </a:r>
            <a:r>
              <a:rPr lang="en-US" sz="1800" b="1" i="1" dirty="0">
                <a:latin typeface="Zawgyi-One" panose="020B0604030504040204" pitchFamily="34" charset="0"/>
                <a:cs typeface="Zawgyi-One" panose="020B0604030504040204" pitchFamily="34" charset="0"/>
              </a:rPr>
              <a:t>။</a:t>
            </a:r>
          </a:p>
          <a:p>
            <a:pPr marL="0" indent="0">
              <a:lnSpc>
                <a:spcPct val="150000"/>
              </a:lnSpc>
              <a:buNone/>
            </a:pPr>
            <a:r>
              <a:rPr lang="en-US" sz="1800" b="1" i="1" dirty="0">
                <a:latin typeface="Zawgyi-One" panose="020B0604030504040204" pitchFamily="34" charset="0"/>
                <a:cs typeface="Zawgyi-One" panose="020B0604030504040204" pitchFamily="34" charset="0"/>
              </a:rPr>
              <a:t>၄။ </a:t>
            </a:r>
            <a:r>
              <a:rPr lang="en-US" sz="1800" b="1" i="1" dirty="0" err="1">
                <a:latin typeface="Zawgyi-One" panose="020B0604030504040204" pitchFamily="34" charset="0"/>
                <a:cs typeface="Zawgyi-One" panose="020B0604030504040204" pitchFamily="34" charset="0"/>
              </a:rPr>
              <a:t>ဒီအမႈအရာက</a:t>
            </a:r>
            <a:r>
              <a:rPr lang="en-US" sz="1800" b="1" i="1" dirty="0">
                <a:latin typeface="Zawgyi-One" panose="020B0604030504040204" pitchFamily="34" charset="0"/>
                <a:cs typeface="Zawgyi-One" panose="020B0604030504040204" pitchFamily="34" charset="0"/>
              </a:rPr>
              <a:t> </a:t>
            </a:r>
            <a:r>
              <a:rPr lang="en-US" sz="1800" b="1" i="1" dirty="0" err="1">
                <a:latin typeface="Zawgyi-One" panose="020B0604030504040204" pitchFamily="34" charset="0"/>
                <a:cs typeface="Zawgyi-One" panose="020B0604030504040204" pitchFamily="34" charset="0"/>
              </a:rPr>
              <a:t>ခရစ္ေတာ</a:t>
            </a:r>
            <a:r>
              <a:rPr lang="en-US" sz="1800" b="1" i="1" dirty="0">
                <a:latin typeface="Zawgyi-One" panose="020B0604030504040204" pitchFamily="34" charset="0"/>
                <a:cs typeface="Zawgyi-One" panose="020B0604030504040204" pitchFamily="34" charset="0"/>
              </a:rPr>
              <a:t>္၏ခႏၶ</a:t>
            </a:r>
            <a:r>
              <a:rPr lang="en-US" sz="1800" b="1" i="1" dirty="0" err="1">
                <a:latin typeface="Zawgyi-One" panose="020B0604030504040204" pitchFamily="34" charset="0"/>
                <a:cs typeface="Zawgyi-One" panose="020B0604030504040204" pitchFamily="34" charset="0"/>
              </a:rPr>
              <a:t>ာကိုယ္ကို</a:t>
            </a:r>
            <a:r>
              <a:rPr lang="en-US" sz="1800" b="1" i="1" dirty="0">
                <a:latin typeface="Zawgyi-One" panose="020B0604030504040204" pitchFamily="34" charset="0"/>
                <a:cs typeface="Zawgyi-One" panose="020B0604030504040204" pitchFamily="34" charset="0"/>
              </a:rPr>
              <a:t> </a:t>
            </a:r>
            <a:r>
              <a:rPr lang="en-US" sz="1800" b="1" i="1" dirty="0" err="1">
                <a:latin typeface="Zawgyi-One" panose="020B0604030504040204" pitchFamily="34" charset="0"/>
                <a:cs typeface="Zawgyi-One" panose="020B0604030504040204" pitchFamily="34" charset="0"/>
              </a:rPr>
              <a:t>ခြန္အားျဖစ္ေစပါသလား</a:t>
            </a:r>
            <a:r>
              <a:rPr lang="en-US" sz="1800" b="1" i="1" dirty="0">
                <a:latin typeface="Zawgyi-One" panose="020B0604030504040204" pitchFamily="34" charset="0"/>
                <a:cs typeface="Zawgyi-One" panose="020B0604030504040204" pitchFamily="34" charset="0"/>
              </a:rPr>
              <a:t>။</a:t>
            </a:r>
          </a:p>
          <a:p>
            <a:pPr marL="0" indent="0">
              <a:lnSpc>
                <a:spcPct val="150000"/>
              </a:lnSpc>
              <a:buNone/>
            </a:pPr>
            <a:r>
              <a:rPr lang="en-US" sz="1800" b="1" i="1" dirty="0">
                <a:latin typeface="Zawgyi-One" panose="020B0604030504040204" pitchFamily="34" charset="0"/>
                <a:cs typeface="Zawgyi-One" panose="020B0604030504040204" pitchFamily="34" charset="0"/>
              </a:rPr>
              <a:t>၅။ ကၽြ</a:t>
            </a:r>
            <a:r>
              <a:rPr lang="en-US" sz="1800" b="1" i="1" dirty="0" err="1">
                <a:latin typeface="Zawgyi-One" panose="020B0604030504040204" pitchFamily="34" charset="0"/>
                <a:cs typeface="Zawgyi-One" panose="020B0604030504040204" pitchFamily="34" charset="0"/>
              </a:rPr>
              <a:t>နိုပ</a:t>
            </a:r>
            <a:r>
              <a:rPr lang="en-US" sz="1800" b="1" i="1" dirty="0">
                <a:latin typeface="Zawgyi-One" panose="020B0604030504040204" pitchFamily="34" charset="0"/>
                <a:cs typeface="Zawgyi-One" panose="020B0604030504040204" pitchFamily="34" charset="0"/>
              </a:rPr>
              <a:t>္၏</a:t>
            </a:r>
            <a:r>
              <a:rPr lang="en-US" sz="1800" b="1" i="1" dirty="0" err="1">
                <a:latin typeface="Zawgyi-One" panose="020B0604030504040204" pitchFamily="34" charset="0"/>
                <a:cs typeface="Zawgyi-One" panose="020B0604030504040204" pitchFamily="34" charset="0"/>
              </a:rPr>
              <a:t>အမူအရာက</a:t>
            </a:r>
            <a:r>
              <a:rPr lang="en-US" sz="1800" b="1" i="1" dirty="0">
                <a:latin typeface="Zawgyi-One" panose="020B0604030504040204" pitchFamily="34" charset="0"/>
                <a:cs typeface="Zawgyi-One" panose="020B0604030504040204" pitchFamily="34" charset="0"/>
              </a:rPr>
              <a:t> </a:t>
            </a:r>
            <a:r>
              <a:rPr lang="en-US" sz="1800" b="1" i="1" dirty="0" err="1">
                <a:latin typeface="Zawgyi-One" panose="020B0604030504040204" pitchFamily="34" charset="0"/>
                <a:cs typeface="Zawgyi-One" panose="020B0604030504040204" pitchFamily="34" charset="0"/>
              </a:rPr>
              <a:t>မယုံၾကည္သူသူငယ္ခ်င္းကို</a:t>
            </a:r>
            <a:r>
              <a:rPr lang="en-US" sz="1800" b="1" i="1" dirty="0">
                <a:latin typeface="Zawgyi-One" panose="020B0604030504040204" pitchFamily="34" charset="0"/>
                <a:cs typeface="Zawgyi-One" panose="020B0604030504040204" pitchFamily="34" charset="0"/>
              </a:rPr>
              <a:t> </a:t>
            </a:r>
            <a:r>
              <a:rPr lang="en-US" sz="1800" b="1" i="1" dirty="0" err="1">
                <a:latin typeface="Zawgyi-One" panose="020B0604030504040204" pitchFamily="34" charset="0"/>
                <a:cs typeface="Zawgyi-One" panose="020B0604030504040204" pitchFamily="34" charset="0"/>
              </a:rPr>
              <a:t>ခရစ္ေတာ</a:t>
            </a:r>
            <a:r>
              <a:rPr lang="en-US" sz="1800" b="1" i="1" dirty="0">
                <a:latin typeface="Zawgyi-One" panose="020B0604030504040204" pitchFamily="34" charset="0"/>
                <a:cs typeface="Zawgyi-One" panose="020B0604030504040204" pitchFamily="34" charset="0"/>
              </a:rPr>
              <a:t>္ႏွင့္ </a:t>
            </a:r>
            <a:r>
              <a:rPr lang="en-US" sz="1800" b="1" i="1" dirty="0" err="1">
                <a:latin typeface="Zawgyi-One" panose="020B0604030504040204" pitchFamily="34" charset="0"/>
                <a:cs typeface="Zawgyi-One" panose="020B0604030504040204" pitchFamily="34" charset="0"/>
              </a:rPr>
              <a:t>ခရစ္ယာန္ယုံၾကည</a:t>
            </a:r>
            <a:r>
              <a:rPr lang="en-US" sz="1800" b="1" i="1" dirty="0">
                <a:latin typeface="Zawgyi-One" panose="020B0604030504040204" pitchFamily="34" charset="0"/>
                <a:cs typeface="Zawgyi-One" panose="020B0604030504040204" pitchFamily="34" charset="0"/>
              </a:rPr>
              <a:t>္ျ</a:t>
            </a:r>
            <a:r>
              <a:rPr lang="en-US" sz="1800" b="1" i="1" dirty="0" err="1">
                <a:latin typeface="Zawgyi-One" panose="020B0604030504040204" pitchFamily="34" charset="0"/>
                <a:cs typeface="Zawgyi-One" panose="020B0604030504040204" pitchFamily="34" charset="0"/>
              </a:rPr>
              <a:t>ခင္းထံကို</a:t>
            </a:r>
            <a:r>
              <a:rPr lang="en-US" sz="1800" b="1" i="1" dirty="0">
                <a:latin typeface="Zawgyi-One" panose="020B0604030504040204" pitchFamily="34" charset="0"/>
                <a:cs typeface="Zawgyi-One" panose="020B0604030504040204" pitchFamily="34" charset="0"/>
              </a:rPr>
              <a:t> </a:t>
            </a:r>
            <a:r>
              <a:rPr lang="en-US" sz="1800" b="1" i="1" dirty="0" err="1">
                <a:latin typeface="Zawgyi-One" panose="020B0604030504040204" pitchFamily="34" charset="0"/>
                <a:cs typeface="Zawgyi-One" panose="020B0604030504040204" pitchFamily="34" charset="0"/>
              </a:rPr>
              <a:t>ဆဲြေဆာင္ေပးပါသလား</a:t>
            </a:r>
            <a:r>
              <a:rPr lang="en-US" sz="1800" b="1" i="1" dirty="0">
                <a:latin typeface="Zawgyi-One" panose="020B0604030504040204" pitchFamily="34" charset="0"/>
                <a:cs typeface="Zawgyi-One" panose="020B0604030504040204" pitchFamily="34" charset="0"/>
              </a:rPr>
              <a:t>။</a:t>
            </a:r>
          </a:p>
          <a:p>
            <a:pPr marL="0" indent="0" algn="ctr">
              <a:buNone/>
            </a:pPr>
            <a:endParaRPr lang="en-US" sz="1800" b="1" i="1" dirty="0">
              <a:latin typeface="Zawgyi-One" panose="020B0604030504040204" pitchFamily="34" charset="0"/>
              <a:cs typeface="Zawgyi-One" panose="020B0604030504040204" pitchFamily="34" charset="0"/>
            </a:endParaRPr>
          </a:p>
          <a:p>
            <a:pPr marL="0" indent="0" algn="ctr">
              <a:buNone/>
            </a:pPr>
            <a:r>
              <a:rPr lang="en-US" sz="1800" b="1" i="1" dirty="0" err="1">
                <a:latin typeface="Zawgyi-One" panose="020B0604030504040204" pitchFamily="34" charset="0"/>
                <a:cs typeface="Zawgyi-One" panose="020B0604030504040204" pitchFamily="34" charset="0"/>
              </a:rPr>
              <a:t>ရိုးသားေျဖာင</a:t>
            </a:r>
            <a:r>
              <a:rPr lang="en-US" sz="1800" b="1" i="1" dirty="0">
                <a:latin typeface="Zawgyi-One" panose="020B0604030504040204" pitchFamily="34" charset="0"/>
                <a:cs typeface="Zawgyi-One" panose="020B0604030504040204" pitchFamily="34" charset="0"/>
              </a:rPr>
              <a:t>့္</a:t>
            </a:r>
            <a:r>
              <a:rPr lang="en-US" sz="1800" b="1" i="1" dirty="0" err="1">
                <a:latin typeface="Zawgyi-One" panose="020B0604030504040204" pitchFamily="34" charset="0"/>
                <a:cs typeface="Zawgyi-One" panose="020B0604030504040204" pitchFamily="34" charset="0"/>
              </a:rPr>
              <a:t>မတ</a:t>
            </a:r>
            <a:r>
              <a:rPr lang="en-US" sz="1800" b="1" i="1" dirty="0">
                <a:latin typeface="Zawgyi-One" panose="020B0604030504040204" pitchFamily="34" charset="0"/>
                <a:cs typeface="Zawgyi-One" panose="020B0604030504040204" pitchFamily="34" charset="0"/>
              </a:rPr>
              <a:t>္ျ</a:t>
            </a:r>
            <a:r>
              <a:rPr lang="en-US" sz="1800" b="1" i="1" dirty="0" err="1">
                <a:latin typeface="Zawgyi-One" panose="020B0604030504040204" pitchFamily="34" charset="0"/>
                <a:cs typeface="Zawgyi-One" panose="020B0604030504040204" pitchFamily="34" charset="0"/>
              </a:rPr>
              <a:t>ခင္းကို</a:t>
            </a:r>
            <a:r>
              <a:rPr lang="en-US" sz="1800" b="1" i="1" dirty="0">
                <a:latin typeface="Zawgyi-One" panose="020B0604030504040204" pitchFamily="34" charset="0"/>
                <a:cs typeface="Zawgyi-One" panose="020B0604030504040204" pitchFamily="34" charset="0"/>
              </a:rPr>
              <a:t> </a:t>
            </a:r>
            <a:r>
              <a:rPr lang="en-US" sz="1800" b="1" i="1" dirty="0" err="1">
                <a:latin typeface="Zawgyi-One" panose="020B0604030504040204" pitchFamily="34" charset="0"/>
                <a:cs typeface="Zawgyi-One" panose="020B0604030504040204" pitchFamily="34" charset="0"/>
              </a:rPr>
              <a:t>မွတ္သားၾကသည</a:t>
            </a:r>
            <a:r>
              <a:rPr lang="en-US" sz="1800" b="1" i="1" dirty="0">
                <a:latin typeface="Zawgyi-One" panose="020B0604030504040204" pitchFamily="34" charset="0"/>
                <a:cs typeface="Zawgyi-One" panose="020B0604030504040204" pitchFamily="34" charset="0"/>
              </a:rPr>
              <a:t>္။ </a:t>
            </a:r>
            <a:r>
              <a:rPr lang="en-US" sz="1800" b="1" i="1" dirty="0" err="1">
                <a:latin typeface="Zawgyi-One" panose="020B0604030504040204" pitchFamily="34" charset="0"/>
                <a:cs typeface="Zawgyi-One" panose="020B0604030504040204" pitchFamily="34" charset="0"/>
              </a:rPr>
              <a:t>တကယ္မွတ္သားၾကပါသည</a:t>
            </a:r>
            <a:r>
              <a:rPr lang="en-US" sz="1800" b="1" i="1" dirty="0">
                <a:latin typeface="Zawgyi-One" panose="020B0604030504040204" pitchFamily="34" charset="0"/>
                <a:cs typeface="Zawgyi-One" panose="020B0604030504040204" pitchFamily="34" charset="0"/>
              </a:rPr>
              <a:t>္။</a:t>
            </a:r>
          </a:p>
          <a:p>
            <a:pPr marL="0" indent="0">
              <a:buNone/>
            </a:pPr>
            <a:endParaRPr sz="1800" dirty="0">
              <a:latin typeface="Zawgyi-One" panose="020B0604030504040204" pitchFamily="34" charset="0"/>
              <a:cs typeface="Zawgyi-One" panose="020B060403050404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39">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1" nodeType="afterEffect">
                                  <p:stCondLst>
                                    <p:cond delay="0"/>
                                  </p:stCondLst>
                                  <p:iterate>
                                    <p:tmAbs val="0"/>
                                  </p:iterate>
                                  <p:childTnLst>
                                    <p:set>
                                      <p:cBhvr>
                                        <p:cTn id="13" fill="hold"/>
                                        <p:tgtEl>
                                          <p:spTgt spid="139">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1" nodeType="afterEffect">
                                  <p:stCondLst>
                                    <p:cond delay="0"/>
                                  </p:stCondLst>
                                  <p:iterate>
                                    <p:tmAbs val="0"/>
                                  </p:iterate>
                                  <p:childTnLst>
                                    <p:set>
                                      <p:cBhvr>
                                        <p:cTn id="16" fill="hold"/>
                                        <p:tgtEl>
                                          <p:spTgt spid="139">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1" nodeType="afterEffect">
                                  <p:stCondLst>
                                    <p:cond delay="0"/>
                                  </p:stCondLst>
                                  <p:iterate>
                                    <p:tmAbs val="0"/>
                                  </p:iterate>
                                  <p:childTnLst>
                                    <p:set>
                                      <p:cBhvr>
                                        <p:cTn id="19" fill="hold"/>
                                        <p:tgtEl>
                                          <p:spTgt spid="139">
                                            <p:txEl>
                                              <p:pRg st="3" end="3"/>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1" nodeType="afterEffect">
                                  <p:stCondLst>
                                    <p:cond delay="0"/>
                                  </p:stCondLst>
                                  <p:iterate>
                                    <p:tmAbs val="0"/>
                                  </p:iterate>
                                  <p:childTnLst>
                                    <p:set>
                                      <p:cBhvr>
                                        <p:cTn id="22" fill="hold"/>
                                        <p:tgtEl>
                                          <p:spTgt spid="139">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1" nodeType="afterEffect">
                                  <p:stCondLst>
                                    <p:cond delay="0"/>
                                  </p:stCondLst>
                                  <p:iterate>
                                    <p:tmAbs val="0"/>
                                  </p:iterate>
                                  <p:childTnLst>
                                    <p:set>
                                      <p:cBhvr>
                                        <p:cTn id="25" fill="hold"/>
                                        <p:tgtEl>
                                          <p:spTgt spid="139">
                                            <p:txEl>
                                              <p:pRg st="5" end="5"/>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1" nodeType="afterEffect">
                                  <p:stCondLst>
                                    <p:cond delay="0"/>
                                  </p:stCondLst>
                                  <p:iterate>
                                    <p:tmAbs val="0"/>
                                  </p:iterate>
                                  <p:childTnLst>
                                    <p:set>
                                      <p:cBhvr>
                                        <p:cTn id="28" fill="hold"/>
                                        <p:tgtEl>
                                          <p:spTgt spid="1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uiExpan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38" name="Title 1"/>
          <p:cNvSpPr txBox="1">
            <a:spLocks noGrp="1"/>
          </p:cNvSpPr>
          <p:nvPr>
            <p:ph type="title"/>
          </p:nvPr>
        </p:nvSpPr>
        <p:spPr>
          <a:xfrm>
            <a:off x="188520" y="18519"/>
            <a:ext cx="8766959" cy="944460"/>
          </a:xfrm>
          <a:prstGeom prst="rect">
            <a:avLst/>
          </a:prstGeom>
        </p:spPr>
        <p:txBody>
          <a:bodyPr>
            <a:normAutofit/>
          </a:bodyPr>
          <a:lstStyle>
            <a:lvl1pPr defTabSz="388620">
              <a:lnSpc>
                <a:spcPct val="90000"/>
              </a:lnSpc>
              <a:spcBef>
                <a:spcPts val="500"/>
              </a:spcBef>
              <a:defRPr sz="30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ရို</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သ</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ဖာင</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မတ</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မေျပာင္းလဲ</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ခ</a:t>
            </a:r>
            <a:r>
              <a:rPr lang="my-MM" sz="2800" dirty="0">
                <a:latin typeface="Zawgyi-One" panose="020B0604030504040204" pitchFamily="34" charset="0"/>
                <a:cs typeface="Zawgyi-One" panose="020B0604030504040204" pitchFamily="34" charset="0"/>
              </a:rPr>
              <a:t>င</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က</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 အ</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လ</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ထ</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ခ</a:t>
            </a:r>
            <a:r>
              <a:rPr lang="my-MM" sz="2800" dirty="0">
                <a:latin typeface="Zawgyi-One" panose="020B0604030504040204" pitchFamily="34" charset="0"/>
                <a:cs typeface="Zawgyi-One" panose="020B0604030504040204" pitchFamily="34" charset="0"/>
              </a:rPr>
              <a:t>င</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endParaRPr sz="2800" dirty="0"/>
          </a:p>
        </p:txBody>
      </p:sp>
      <p:sp>
        <p:nvSpPr>
          <p:cNvPr id="139" name="Text Placeholder 2"/>
          <p:cNvSpPr txBox="1">
            <a:spLocks noGrp="1"/>
          </p:cNvSpPr>
          <p:nvPr>
            <p:ph type="body" sz="half" idx="1"/>
          </p:nvPr>
        </p:nvSpPr>
        <p:spPr>
          <a:xfrm>
            <a:off x="413657" y="707358"/>
            <a:ext cx="8365676" cy="2263551"/>
          </a:xfrm>
          <a:prstGeom prst="rect">
            <a:avLst/>
          </a:prstGeom>
        </p:spPr>
        <p:txBody>
          <a:bodyPr>
            <a:noAutofit/>
          </a:bodyPr>
          <a:lstStyle/>
          <a:p>
            <a:pPr marL="0" indent="0" algn="ctr" defTabSz="299237">
              <a:lnSpc>
                <a:spcPct val="150000"/>
              </a:lnSpc>
              <a:spcBef>
                <a:spcPts val="300"/>
              </a:spcBef>
              <a:buSzTx/>
              <a:buNone/>
              <a:defRPr sz="1154"/>
            </a:pPr>
            <a:r>
              <a:rPr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ဆာလံ</a:t>
            </a:r>
            <a:r>
              <a:rPr lang="en-US" sz="2000" dirty="0">
                <a:latin typeface="Zawgyi-One" panose="020B0604030504040204" pitchFamily="34" charset="0"/>
                <a:cs typeface="Zawgyi-One" panose="020B0604030504040204" pitchFamily="34" charset="0"/>
              </a:rPr>
              <a:t> ၇၈း၇၂</a:t>
            </a:r>
          </a:p>
          <a:p>
            <a:pPr marL="0" indent="0" algn="ctr" defTabSz="299237">
              <a:lnSpc>
                <a:spcPct val="150000"/>
              </a:lnSpc>
              <a:spcBef>
                <a:spcPts val="300"/>
              </a:spcBef>
              <a:buSzTx/>
              <a:buNone/>
              <a:defRPr sz="1154"/>
            </a:pPr>
            <a:r>
              <a:rPr lang="en-US" sz="2000" dirty="0" err="1">
                <a:latin typeface="Zawgyi-One" panose="020B0604030504040204" pitchFamily="34" charset="0"/>
                <a:cs typeface="Zawgyi-One" panose="020B0604030504040204" pitchFamily="34" charset="0"/>
              </a:rPr>
              <a:t>ဆာလံ</a:t>
            </a:r>
            <a:r>
              <a:rPr lang="en-US" sz="2000" dirty="0">
                <a:latin typeface="Zawgyi-One" panose="020B0604030504040204" pitchFamily="34" charset="0"/>
                <a:cs typeface="Zawgyi-One" panose="020B0604030504040204" pitchFamily="34" charset="0"/>
              </a:rPr>
              <a:t> ၂၅း၂၁</a:t>
            </a:r>
          </a:p>
          <a:p>
            <a:pPr marL="0" indent="0" algn="ctr" defTabSz="299237">
              <a:lnSpc>
                <a:spcPct val="150000"/>
              </a:lnSpc>
              <a:spcBef>
                <a:spcPts val="300"/>
              </a:spcBef>
              <a:buSzTx/>
              <a:buNone/>
              <a:defRPr sz="1154"/>
            </a:pPr>
            <a:r>
              <a:rPr lang="en-US" sz="2000" dirty="0" err="1">
                <a:latin typeface="Zawgyi-One" panose="020B0604030504040204" pitchFamily="34" charset="0"/>
                <a:cs typeface="Zawgyi-One" panose="020B0604030504040204" pitchFamily="34" charset="0"/>
              </a:rPr>
              <a:t>လုကာ</a:t>
            </a:r>
            <a:r>
              <a:rPr lang="en-US" sz="2000" dirty="0">
                <a:latin typeface="Zawgyi-One" panose="020B0604030504040204" pitchFamily="34" charset="0"/>
                <a:cs typeface="Zawgyi-One" panose="020B0604030504040204" pitchFamily="34" charset="0"/>
              </a:rPr>
              <a:t> ၁၆း၁၀</a:t>
            </a:r>
          </a:p>
          <a:p>
            <a:pPr marL="0" indent="0" algn="ctr" defTabSz="299237">
              <a:lnSpc>
                <a:spcPct val="150000"/>
              </a:lnSpc>
              <a:spcBef>
                <a:spcPts val="300"/>
              </a:spcBef>
              <a:buSzTx/>
              <a:buNone/>
              <a:defRPr sz="1154"/>
            </a:pPr>
            <a:r>
              <a:rPr lang="en-US" sz="2000" dirty="0">
                <a:latin typeface="Zawgyi-One" panose="020B0604030504040204" pitchFamily="34" charset="0"/>
                <a:cs typeface="Zawgyi-One" panose="020B0604030504040204" pitchFamily="34" charset="0"/>
              </a:rPr>
              <a:t>၂ေပ ၃း၁၁-၁၂</a:t>
            </a:r>
            <a:endParaRPr sz="2000" dirty="0">
              <a:latin typeface="Zawgyi-One" panose="020B0604030504040204" pitchFamily="34" charset="0"/>
              <a:cs typeface="Zawgyi-One" panose="020B0604030504040204" pitchFamily="34" charset="0"/>
            </a:endParaRPr>
          </a:p>
        </p:txBody>
      </p:sp>
      <p:sp>
        <p:nvSpPr>
          <p:cNvPr id="140" name="“In the future, only integrity matters. Without integrity, there is no future.”…"/>
          <p:cNvSpPr txBox="1"/>
          <p:nvPr/>
        </p:nvSpPr>
        <p:spPr>
          <a:xfrm>
            <a:off x="188520" y="2742892"/>
            <a:ext cx="8766959" cy="290335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defTabSz="388620">
              <a:lnSpc>
                <a:spcPct val="150000"/>
              </a:lnSpc>
              <a:spcBef>
                <a:spcPts val="500"/>
              </a:spcBef>
              <a:buFont typeface="Arial"/>
              <a:defRPr sz="1600">
                <a:latin typeface="+mj-lt"/>
                <a:ea typeface="+mj-ea"/>
                <a:cs typeface="+mj-cs"/>
                <a:sym typeface="Helvetica"/>
              </a:defRPr>
            </a:pPr>
            <a:r>
              <a:rPr lang="en-US" dirty="0" err="1">
                <a:latin typeface="Zawgyi-One" panose="020B0604030504040204" pitchFamily="34" charset="0"/>
                <a:cs typeface="Zawgyi-One" panose="020B0604030504040204" pitchFamily="34" charset="0"/>
              </a:rPr>
              <a:t>အနာဂတ္အတြက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ရိုးသားေျဖာင</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မတ</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ခင္းသာ</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အေရးၾကီးတာပ</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ရိုးသားမႈမရွိလ</a:t>
            </a:r>
            <a:r>
              <a:rPr lang="en-US" dirty="0">
                <a:latin typeface="Zawgyi-One" panose="020B0604030504040204" pitchFamily="34" charset="0"/>
                <a:cs typeface="Zawgyi-One" panose="020B0604030504040204" pitchFamily="34" charset="0"/>
              </a:rPr>
              <a:t>ွ်င္ </a:t>
            </a:r>
            <a:r>
              <a:rPr lang="en-US" dirty="0" err="1">
                <a:latin typeface="Zawgyi-One" panose="020B0604030504040204" pitchFamily="34" charset="0"/>
                <a:cs typeface="Zawgyi-One" panose="020B0604030504040204" pitchFamily="34" charset="0"/>
              </a:rPr>
              <a:t>အနာဂတ္လည္းမရွိနိုင္ပ</a:t>
            </a:r>
            <a:r>
              <a:rPr lang="en-US" dirty="0">
                <a:latin typeface="Zawgyi-One" panose="020B0604030504040204" pitchFamily="34" charset="0"/>
                <a:cs typeface="Zawgyi-One" panose="020B0604030504040204" pitchFamily="34" charset="0"/>
              </a:rPr>
              <a:t>ါ။</a:t>
            </a:r>
          </a:p>
          <a:p>
            <a:pPr algn="ctr" defTabSz="388620">
              <a:lnSpc>
                <a:spcPct val="150000"/>
              </a:lnSpc>
              <a:spcBef>
                <a:spcPts val="500"/>
              </a:spcBef>
              <a:buFont typeface="Arial"/>
              <a:defRPr sz="1600">
                <a:latin typeface="+mj-lt"/>
                <a:ea typeface="+mj-ea"/>
                <a:cs typeface="+mj-cs"/>
                <a:sym typeface="Helvetica"/>
              </a:defRPr>
            </a:pPr>
            <a:r>
              <a:rPr lang="en-US" dirty="0" err="1">
                <a:latin typeface="Zawgyi-One" panose="020B0604030504040204" pitchFamily="34" charset="0"/>
                <a:cs typeface="Zawgyi-One" panose="020B0604030504040204" pitchFamily="34" charset="0"/>
              </a:rPr>
              <a:t>ပုံဥပမာ</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ဖခင</a:t>
            </a:r>
            <a:r>
              <a:rPr lang="en-US" dirty="0">
                <a:latin typeface="Zawgyi-One" panose="020B0604030504040204" pitchFamily="34" charset="0"/>
                <a:cs typeface="Zawgyi-One" panose="020B0604030504040204" pitchFamily="34" charset="0"/>
              </a:rPr>
              <a:t>္ႏွင့္</a:t>
            </a:r>
            <a:r>
              <a:rPr lang="en-US" dirty="0" err="1">
                <a:latin typeface="Zawgyi-One" panose="020B0604030504040204" pitchFamily="34" charset="0"/>
                <a:cs typeface="Zawgyi-One" panose="020B0604030504040204" pitchFamily="34" charset="0"/>
              </a:rPr>
              <a:t>သမီးအၾကား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စကားေျပာဆိုမ</a:t>
            </a:r>
            <a:r>
              <a:rPr lang="en-US" dirty="0">
                <a:latin typeface="Zawgyi-One" panose="020B0604030504040204" pitchFamily="34" charset="0"/>
                <a:cs typeface="Zawgyi-One" panose="020B0604030504040204" pitchFamily="34" charset="0"/>
              </a:rPr>
              <a:t>ႈ</a:t>
            </a:r>
          </a:p>
          <a:p>
            <a:pPr algn="ctr" defTabSz="388620">
              <a:lnSpc>
                <a:spcPct val="150000"/>
              </a:lnSpc>
              <a:spcBef>
                <a:spcPts val="500"/>
              </a:spcBef>
              <a:buFont typeface="Arial"/>
              <a:defRPr sz="1600">
                <a:latin typeface="+mj-lt"/>
                <a:ea typeface="+mj-ea"/>
                <a:cs typeface="+mj-cs"/>
                <a:sym typeface="Helvetica"/>
              </a:defRPr>
            </a:pPr>
            <a:r>
              <a:rPr lang="en-US" dirty="0" err="1">
                <a:latin typeface="Zawgyi-One" panose="020B0604030504040204" pitchFamily="34" charset="0"/>
                <a:cs typeface="Zawgyi-One" panose="020B0604030504040204" pitchFamily="34" charset="0"/>
              </a:rPr>
              <a:t>သမီးက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အေဖက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ဒီအရာေတြကို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ရွင္းေပးမယ္ေျပာတယ</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အေဖက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စကားလုံးအေၾကာင္းစာအုပ္ေရးမယ္ဆိုေတာ</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ကိုယ</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စကားေတာင္ကိုယ</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မလိုက္ေလ</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ာက္တာကို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ဘာသြားေရးမွာလဲ</a:t>
            </a:r>
            <a:r>
              <a:rPr lang="en-US" dirty="0">
                <a:latin typeface="Zawgyi-One" panose="020B0604030504040204" pitchFamily="34" charset="0"/>
                <a:cs typeface="Zawgyi-One" panose="020B0604030504040204" pitchFamily="34" charset="0"/>
              </a:rPr>
              <a:t>။”</a:t>
            </a:r>
          </a:p>
          <a:p>
            <a:pPr algn="ctr" defTabSz="388620">
              <a:lnSpc>
                <a:spcPct val="150000"/>
              </a:lnSpc>
              <a:spcBef>
                <a:spcPts val="500"/>
              </a:spcBef>
              <a:buFont typeface="Arial"/>
              <a:defRPr sz="1600">
                <a:latin typeface="+mj-lt"/>
                <a:ea typeface="+mj-ea"/>
                <a:cs typeface="+mj-cs"/>
                <a:sym typeface="Helvetica"/>
              </a:defRPr>
            </a:pPr>
            <a:r>
              <a:rPr lang="en-US" dirty="0" err="1">
                <a:latin typeface="Zawgyi-One" panose="020B0604030504040204" pitchFamily="34" charset="0"/>
                <a:cs typeface="Zawgyi-One" panose="020B0604030504040204" pitchFamily="34" charset="0"/>
              </a:rPr>
              <a:t>ရုိးသားေျဖာင</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မတ</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ခင္း</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ဘယ္သူမွအနားမွာမရွိတဲ့အခ်ိန</a:t>
            </a:r>
            <a:r>
              <a:rPr lang="en-US" dirty="0">
                <a:latin typeface="Zawgyi-One" panose="020B0604030504040204" pitchFamily="34" charset="0"/>
                <a:cs typeface="Zawgyi-One" panose="020B0604030504040204" pitchFamily="34" charset="0"/>
              </a:rPr>
              <a:t>္ ကၽြ</a:t>
            </a:r>
            <a:r>
              <a:rPr lang="en-US" dirty="0" err="1">
                <a:latin typeface="Zawgyi-One" panose="020B0604030504040204" pitchFamily="34" charset="0"/>
                <a:cs typeface="Zawgyi-One" panose="020B0604030504040204" pitchFamily="34" charset="0"/>
              </a:rPr>
              <a:t>နိုပ္တို</a:t>
            </a:r>
            <a:r>
              <a:rPr lang="en-US" dirty="0">
                <a:latin typeface="Zawgyi-One" panose="020B0604030504040204" pitchFamily="34" charset="0"/>
                <a:cs typeface="Zawgyi-One" panose="020B0604030504040204" pitchFamily="34" charset="0"/>
              </a:rPr>
              <a:t>႔ျ</a:t>
            </a:r>
            <a:r>
              <a:rPr lang="en-US" dirty="0" err="1">
                <a:latin typeface="Zawgyi-One" panose="020B0604030504040204" pitchFamily="34" charset="0"/>
                <a:cs typeface="Zawgyi-One" panose="020B0604030504040204" pitchFamily="34" charset="0"/>
              </a:rPr>
              <a:t>ဖစ္တည္မ</a:t>
            </a:r>
            <a:r>
              <a:rPr lang="en-US" dirty="0">
                <a:latin typeface="Zawgyi-One" panose="020B0604030504040204" pitchFamily="34" charset="0"/>
                <a:cs typeface="Zawgyi-One" panose="020B0604030504040204" pitchFamily="34" charset="0"/>
              </a:rPr>
              <a:t>ႈ</a:t>
            </a:r>
          </a:p>
          <a:p>
            <a:pPr algn="ctr" defTabSz="388620">
              <a:lnSpc>
                <a:spcPct val="150000"/>
              </a:lnSpc>
              <a:spcBef>
                <a:spcPts val="500"/>
              </a:spcBef>
              <a:buFont typeface="Arial"/>
              <a:defRPr sz="1600">
                <a:latin typeface="+mj-lt"/>
                <a:ea typeface="+mj-ea"/>
                <a:cs typeface="+mj-cs"/>
                <a:sym typeface="Helvetica"/>
              </a:defRPr>
            </a:pPr>
            <a:r>
              <a:rPr lang="en-US" dirty="0" err="1">
                <a:latin typeface="Zawgyi-One" panose="020B0604030504040204" pitchFamily="34" charset="0"/>
                <a:cs typeface="Zawgyi-One" panose="020B0604030504040204" pitchFamily="34" charset="0"/>
              </a:rPr>
              <a:t>ရိုးသားေျဖာင</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မတ</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ခင္း</a:t>
            </a:r>
            <a:r>
              <a:rPr lang="en-US" dirty="0">
                <a:latin typeface="Zawgyi-One" panose="020B0604030504040204" pitchFamily="34" charset="0"/>
                <a:cs typeface="Zawgyi-One" panose="020B0604030504040204" pitchFamily="34" charset="0"/>
              </a:rPr>
              <a:t>- ဘ၀မွာစိတ္ဖိအားမ်ားတဲ့အခ်ိန္ ကၽြ</a:t>
            </a:r>
            <a:r>
              <a:rPr lang="en-US" dirty="0" err="1">
                <a:latin typeface="Zawgyi-One" panose="020B0604030504040204" pitchFamily="34" charset="0"/>
                <a:cs typeface="Zawgyi-One" panose="020B0604030504040204" pitchFamily="34" charset="0"/>
              </a:rPr>
              <a:t>နိုပ္တို</a:t>
            </a:r>
            <a:r>
              <a:rPr lang="en-US" dirty="0">
                <a:latin typeface="Zawgyi-One" panose="020B0604030504040204" pitchFamily="34" charset="0"/>
                <a:cs typeface="Zawgyi-One" panose="020B0604030504040204" pitchFamily="34" charset="0"/>
              </a:rPr>
              <a:t>႔ျ</a:t>
            </a:r>
            <a:r>
              <a:rPr lang="en-US" dirty="0" err="1">
                <a:latin typeface="Zawgyi-One" panose="020B0604030504040204" pitchFamily="34" charset="0"/>
                <a:cs typeface="Zawgyi-One" panose="020B0604030504040204" pitchFamily="34" charset="0"/>
              </a:rPr>
              <a:t>ဖစ္တည္မ</a:t>
            </a:r>
            <a:r>
              <a:rPr lang="en-US" dirty="0">
                <a:latin typeface="Zawgyi-One" panose="020B0604030504040204" pitchFamily="34" charset="0"/>
                <a:cs typeface="Zawgyi-One" panose="020B0604030504040204" pitchFamily="34" charset="0"/>
              </a:rPr>
              <a:t>ႈ</a:t>
            </a:r>
            <a:endParaRPr dirty="0">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379903220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9">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39">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39">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39">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40">
                                            <p:bg/>
                                          </p:spTgt>
                                        </p:tgtEl>
                                        <p:attrNameLst>
                                          <p:attrName>style.visibility</p:attrName>
                                        </p:attrNameLst>
                                      </p:cBhvr>
                                      <p:to>
                                        <p:strVal val="visible"/>
                                      </p:to>
                                    </p:set>
                                  </p:childTnLst>
                                </p:cTn>
                              </p:par>
                              <p:par>
                                <p:cTn id="23" presetID="1" presetClass="entr" presetSubtype="0" fill="hold" grpId="0" nodeType="withEffect">
                                  <p:stCondLst>
                                    <p:cond delay="0"/>
                                  </p:stCondLst>
                                  <p:iterate>
                                    <p:tmAbs val="0"/>
                                  </p:iterate>
                                  <p:childTnLst>
                                    <p:set>
                                      <p:cBhvr>
                                        <p:cTn id="24" fill="hold"/>
                                        <p:tgtEl>
                                          <p:spTgt spid="140">
                                            <p:txEl>
                                              <p:pRg st="0" end="0"/>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iterate>
                                    <p:tmAbs val="0"/>
                                  </p:iterate>
                                  <p:childTnLst>
                                    <p:set>
                                      <p:cBhvr>
                                        <p:cTn id="27" fill="hold"/>
                                        <p:tgtEl>
                                          <p:spTgt spid="140">
                                            <p:txEl>
                                              <p:pRg st="1" end="1"/>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iterate>
                                    <p:tmAbs val="0"/>
                                  </p:iterate>
                                  <p:childTnLst>
                                    <p:set>
                                      <p:cBhvr>
                                        <p:cTn id="30" fill="hold"/>
                                        <p:tgtEl>
                                          <p:spTgt spid="140">
                                            <p:txEl>
                                              <p:pRg st="2" end="2"/>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140">
                                            <p:txEl>
                                              <p:pRg st="3" end="3"/>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1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build="p" bldLvl="5" animBg="1" advAuto="0"/>
      <p:bldP spid="140" grpId="0" uiExpan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0" name="Text Placeholder 2"/>
          <p:cNvSpPr txBox="1">
            <a:spLocks noGrp="1"/>
          </p:cNvSpPr>
          <p:nvPr>
            <p:ph type="body" sz="half" idx="1"/>
          </p:nvPr>
        </p:nvSpPr>
        <p:spPr>
          <a:xfrm>
            <a:off x="28499" y="130629"/>
            <a:ext cx="9023672" cy="1273627"/>
          </a:xfrm>
          <a:prstGeom prst="rect">
            <a:avLst/>
          </a:prstGeom>
        </p:spPr>
        <p:txBody>
          <a:bodyPr>
            <a:normAutofit fontScale="32500" lnSpcReduction="20000"/>
          </a:bodyPr>
          <a:lstStyle/>
          <a:p>
            <a:pPr marL="0" indent="0">
              <a:lnSpc>
                <a:spcPct val="90000"/>
              </a:lnSpc>
              <a:buSzTx/>
              <a:buNone/>
              <a:defRPr sz="2400"/>
            </a:pPr>
            <a:endParaRPr dirty="0"/>
          </a:p>
          <a:p>
            <a:pPr marL="0" indent="0">
              <a:lnSpc>
                <a:spcPct val="90000"/>
              </a:lnSpc>
              <a:buSzTx/>
              <a:buNone/>
              <a:defRPr sz="2400"/>
            </a:pPr>
            <a:endParaRPr sz="2600" b="1" dirty="0"/>
          </a:p>
          <a:p>
            <a:pPr marL="0" indent="0" algn="ctr">
              <a:lnSpc>
                <a:spcPct val="170000"/>
              </a:lnSpc>
              <a:buSzTx/>
              <a:buNone/>
              <a:defRPr sz="2400"/>
            </a:pPr>
            <a:r>
              <a:rPr sz="5100" b="1" i="1" dirty="0"/>
              <a:t>  </a:t>
            </a:r>
            <a:r>
              <a:rPr lang="en-US" sz="4400" b="1" i="1" dirty="0" err="1">
                <a:latin typeface="Zawgyi-One" panose="020B0604030504040204" pitchFamily="34" charset="0"/>
                <a:cs typeface="Zawgyi-One" panose="020B0604030504040204" pitchFamily="34" charset="0"/>
              </a:rPr>
              <a:t>ရိုးသားေျဖာင</a:t>
            </a:r>
            <a:r>
              <a:rPr lang="en-US" sz="4400" b="1" i="1" dirty="0">
                <a:latin typeface="Zawgyi-One" panose="020B0604030504040204" pitchFamily="34" charset="0"/>
                <a:cs typeface="Zawgyi-One" panose="020B0604030504040204" pitchFamily="34" charset="0"/>
              </a:rPr>
              <a:t>့္</a:t>
            </a:r>
            <a:r>
              <a:rPr lang="en-US" sz="4400" b="1" i="1" dirty="0" err="1">
                <a:latin typeface="Zawgyi-One" panose="020B0604030504040204" pitchFamily="34" charset="0"/>
                <a:cs typeface="Zawgyi-One" panose="020B0604030504040204" pitchFamily="34" charset="0"/>
              </a:rPr>
              <a:t>မတ</a:t>
            </a:r>
            <a:r>
              <a:rPr lang="en-US" sz="4400" b="1" i="1" dirty="0">
                <a:latin typeface="Zawgyi-One" panose="020B0604030504040204" pitchFamily="34" charset="0"/>
                <a:cs typeface="Zawgyi-One" panose="020B0604030504040204" pitchFamily="34" charset="0"/>
              </a:rPr>
              <a:t>္ျ</a:t>
            </a:r>
            <a:r>
              <a:rPr lang="en-US" sz="4400" b="1" i="1" dirty="0" err="1">
                <a:latin typeface="Zawgyi-One" panose="020B0604030504040204" pitchFamily="34" charset="0"/>
                <a:cs typeface="Zawgyi-One" panose="020B0604030504040204" pitchFamily="34" charset="0"/>
              </a:rPr>
              <a:t>ခင္း</a:t>
            </a:r>
            <a:r>
              <a:rPr lang="en-US" sz="4400" b="1" i="1" dirty="0">
                <a:latin typeface="Zawgyi-One" panose="020B0604030504040204" pitchFamily="34" charset="0"/>
                <a:cs typeface="Zawgyi-One" panose="020B0604030504040204" pitchFamily="34" charset="0"/>
              </a:rPr>
              <a:t>ႏွင့္</a:t>
            </a:r>
            <a:r>
              <a:rPr lang="en-US" sz="4400" b="1" i="1" dirty="0" err="1">
                <a:latin typeface="Zawgyi-One" panose="020B0604030504040204" pitchFamily="34" charset="0"/>
                <a:cs typeface="Zawgyi-One" panose="020B0604030504040204" pitchFamily="34" charset="0"/>
              </a:rPr>
              <a:t>မေျပာင္းလဲတတ</a:t>
            </a:r>
            <a:r>
              <a:rPr lang="en-US" sz="4400" b="1" i="1" dirty="0">
                <a:latin typeface="Zawgyi-One" panose="020B0604030504040204" pitchFamily="34" charset="0"/>
                <a:cs typeface="Zawgyi-One" panose="020B0604030504040204" pitchFamily="34" charset="0"/>
              </a:rPr>
              <a:t>္ျ</a:t>
            </a:r>
            <a:r>
              <a:rPr lang="en-US" sz="4400" b="1" i="1" dirty="0" err="1">
                <a:latin typeface="Zawgyi-One" panose="020B0604030504040204" pitchFamily="34" charset="0"/>
                <a:cs typeface="Zawgyi-One" panose="020B0604030504040204" pitchFamily="34" charset="0"/>
              </a:rPr>
              <a:t>ခင္းကို</a:t>
            </a:r>
            <a:r>
              <a:rPr lang="en-US" sz="4400" b="1" i="1" dirty="0">
                <a:latin typeface="Zawgyi-One" panose="020B0604030504040204" pitchFamily="34" charset="0"/>
                <a:cs typeface="Zawgyi-One" panose="020B0604030504040204" pitchFamily="34" charset="0"/>
              </a:rPr>
              <a:t> </a:t>
            </a:r>
            <a:r>
              <a:rPr lang="en-US" sz="4400" b="1" i="1" dirty="0" err="1">
                <a:latin typeface="Zawgyi-One" panose="020B0604030504040204" pitchFamily="34" charset="0"/>
                <a:cs typeface="Zawgyi-One" panose="020B0604030504040204" pitchFamily="34" charset="0"/>
              </a:rPr>
              <a:t>သုံးသပ္စ္ရန</a:t>
            </a:r>
            <a:r>
              <a:rPr lang="en-US" sz="4400" b="1" i="1" dirty="0">
                <a:latin typeface="Zawgyi-One" panose="020B0604030504040204" pitchFamily="34" charset="0"/>
                <a:cs typeface="Zawgyi-One" panose="020B0604030504040204" pitchFamily="34" charset="0"/>
              </a:rPr>
              <a:t>္ </a:t>
            </a:r>
            <a:r>
              <a:rPr lang="en-US" sz="4400" b="1" i="1" dirty="0" err="1">
                <a:latin typeface="Zawgyi-One" panose="020B0604030504040204" pitchFamily="34" charset="0"/>
                <a:cs typeface="Zawgyi-One" panose="020B0604030504040204" pitchFamily="34" charset="0"/>
              </a:rPr>
              <a:t>ေမခြန္းမ်ား</a:t>
            </a:r>
            <a:endParaRPr lang="en-US" sz="4400" b="1" i="1" dirty="0">
              <a:latin typeface="Zawgyi-One" panose="020B0604030504040204" pitchFamily="34" charset="0"/>
              <a:cs typeface="Zawgyi-One" panose="020B0604030504040204" pitchFamily="34" charset="0"/>
            </a:endParaRPr>
          </a:p>
          <a:p>
            <a:pPr marL="0" indent="0">
              <a:lnSpc>
                <a:spcPct val="90000"/>
              </a:lnSpc>
              <a:buSzTx/>
              <a:buNone/>
              <a:defRPr sz="2400"/>
            </a:pPr>
            <a:endParaRPr sz="2800" b="1" dirty="0"/>
          </a:p>
        </p:txBody>
      </p:sp>
      <p:sp>
        <p:nvSpPr>
          <p:cNvPr id="121" name="1. “Is my behavior predicable or erratic?…"/>
          <p:cNvSpPr txBox="1"/>
          <p:nvPr/>
        </p:nvSpPr>
        <p:spPr>
          <a:xfrm>
            <a:off x="474469" y="1519158"/>
            <a:ext cx="8191573" cy="373435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lvl="1">
              <a:lnSpc>
                <a:spcPct val="150000"/>
              </a:lnSpc>
              <a:spcBef>
                <a:spcPts val="700"/>
              </a:spcBef>
              <a:defRPr sz="2400">
                <a:latin typeface="+mj-lt"/>
                <a:ea typeface="+mj-ea"/>
                <a:cs typeface="+mj-cs"/>
                <a:sym typeface="Helvetica"/>
              </a:defRPr>
            </a:pPr>
            <a:r>
              <a:rPr lang="en-US" sz="2000" dirty="0">
                <a:latin typeface="Zawgyi-One" panose="020B0604030504040204" pitchFamily="34" charset="0"/>
                <a:cs typeface="Zawgyi-One" panose="020B0604030504040204" pitchFamily="34" charset="0"/>
              </a:rPr>
              <a:t>၁။ ကၽြ</a:t>
            </a:r>
            <a:r>
              <a:rPr lang="en-US" sz="2000" dirty="0" err="1">
                <a:latin typeface="Zawgyi-One" panose="020B0604030504040204" pitchFamily="34" charset="0"/>
                <a:cs typeface="Zawgyi-One" panose="020B0604030504040204" pitchFamily="34" charset="0"/>
              </a:rPr>
              <a:t>နိုပ္အမူအက်င</a:t>
            </a:r>
            <a:r>
              <a:rPr lang="en-US" sz="2000" dirty="0">
                <a:latin typeface="Zawgyi-One" panose="020B0604030504040204" pitchFamily="34" charset="0"/>
                <a:cs typeface="Zawgyi-One" panose="020B0604030504040204" pitchFamily="34" charset="0"/>
              </a:rPr>
              <a:t>့္</a:t>
            </a:r>
            <a:r>
              <a:rPr lang="en-US" sz="2000" dirty="0" err="1">
                <a:latin typeface="Zawgyi-One" panose="020B0604030504040204" pitchFamily="34" charset="0"/>
                <a:cs typeface="Zawgyi-One" panose="020B0604030504040204" pitchFamily="34" charset="0"/>
              </a:rPr>
              <a:t>ဟာ</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ခန</a:t>
            </a:r>
            <a:r>
              <a:rPr lang="en-US" sz="2000" dirty="0">
                <a:latin typeface="Zawgyi-One" panose="020B0604030504040204" pitchFamily="34" charset="0"/>
                <a:cs typeface="Zawgyi-One" panose="020B0604030504040204" pitchFamily="34" charset="0"/>
              </a:rPr>
              <a:t>္႔</a:t>
            </a:r>
            <a:r>
              <a:rPr lang="en-US" sz="2000" dirty="0" err="1">
                <a:latin typeface="Zawgyi-One" panose="020B0604030504040204" pitchFamily="34" charset="0"/>
                <a:cs typeface="Zawgyi-One" panose="020B0604030504040204" pitchFamily="34" charset="0"/>
              </a:rPr>
              <a:t>မွန္းလို႔ရသလား</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သို</a:t>
            </a:r>
            <a:r>
              <a:rPr lang="en-US" sz="2000" dirty="0">
                <a:latin typeface="Zawgyi-One" panose="020B0604030504040204" pitchFamily="34" charset="0"/>
                <a:cs typeface="Zawgyi-One" panose="020B0604030504040204" pitchFamily="34" charset="0"/>
              </a:rPr>
              <a:t>႔) </a:t>
            </a:r>
            <a:r>
              <a:rPr lang="en-US" sz="2000" dirty="0" err="1">
                <a:latin typeface="Zawgyi-One" panose="020B0604030504040204" pitchFamily="34" charset="0"/>
                <a:cs typeface="Zawgyi-One" panose="020B0604030504040204" pitchFamily="34" charset="0"/>
              </a:rPr>
              <a:t>ပုံမမွန္သလား</a:t>
            </a:r>
            <a:r>
              <a:rPr lang="en-US" sz="2000" dirty="0">
                <a:latin typeface="Zawgyi-One" panose="020B0604030504040204" pitchFamily="34" charset="0"/>
                <a:cs typeface="Zawgyi-One" panose="020B0604030504040204" pitchFamily="34" charset="0"/>
              </a:rPr>
              <a:t>။</a:t>
            </a:r>
          </a:p>
          <a:p>
            <a:pPr lvl="1">
              <a:lnSpc>
                <a:spcPct val="150000"/>
              </a:lnSpc>
              <a:spcBef>
                <a:spcPts val="700"/>
              </a:spcBef>
              <a:defRPr sz="2400">
                <a:latin typeface="+mj-lt"/>
                <a:ea typeface="+mj-ea"/>
                <a:cs typeface="+mj-cs"/>
                <a:sym typeface="Helvetica"/>
              </a:defRPr>
            </a:pPr>
            <a:r>
              <a:rPr lang="en-US" sz="2000" dirty="0">
                <a:latin typeface="Zawgyi-One" panose="020B0604030504040204" pitchFamily="34" charset="0"/>
                <a:cs typeface="Zawgyi-One" panose="020B0604030504040204" pitchFamily="34" charset="0"/>
              </a:rPr>
              <a:t>၂။ </a:t>
            </a:r>
            <a:r>
              <a:rPr lang="en-US" sz="2000" dirty="0">
                <a:latin typeface="Zawgyi-One" panose="020B0604030504040204" pitchFamily="34" charset="0"/>
                <a:cs typeface="Zawgyi-One" panose="020B0604030504040204" pitchFamily="34" charset="0"/>
                <a:sym typeface="Helvetica"/>
              </a:rPr>
              <a:t>ကၽြ</a:t>
            </a:r>
            <a:r>
              <a:rPr lang="en-US" sz="2000" dirty="0" err="1">
                <a:latin typeface="Zawgyi-One" panose="020B0604030504040204" pitchFamily="34" charset="0"/>
                <a:cs typeface="Zawgyi-One" panose="020B0604030504040204" pitchFamily="34" charset="0"/>
                <a:sym typeface="Helvetica"/>
              </a:rPr>
              <a:t>နိုပ္ဆက္ဆံေရးပုံစံဟာ</a:t>
            </a:r>
            <a:r>
              <a:rPr lang="en-US" sz="2000" dirty="0">
                <a:latin typeface="Zawgyi-One" panose="020B0604030504040204" pitchFamily="34" charset="0"/>
                <a:cs typeface="Zawgyi-One" panose="020B0604030504040204" pitchFamily="34" charset="0"/>
                <a:sym typeface="Helvetica"/>
              </a:rPr>
              <a:t> </a:t>
            </a:r>
            <a:r>
              <a:rPr lang="en-US" sz="2000" dirty="0" err="1">
                <a:latin typeface="Zawgyi-One" panose="020B0604030504040204" pitchFamily="34" charset="0"/>
                <a:cs typeface="Zawgyi-One" panose="020B0604030504040204" pitchFamily="34" charset="0"/>
                <a:sym typeface="Helvetica"/>
              </a:rPr>
              <a:t>ရွင္းလင္းပါသလား</a:t>
            </a:r>
            <a:r>
              <a:rPr lang="en-US" sz="2000" dirty="0">
                <a:latin typeface="Zawgyi-One" panose="020B0604030504040204" pitchFamily="34" charset="0"/>
                <a:cs typeface="Zawgyi-One" panose="020B0604030504040204" pitchFamily="34" charset="0"/>
                <a:sym typeface="Helvetica"/>
              </a:rPr>
              <a:t> (</a:t>
            </a:r>
            <a:r>
              <a:rPr lang="en-US" sz="2000" dirty="0" err="1">
                <a:latin typeface="Zawgyi-One" panose="020B0604030504040204" pitchFamily="34" charset="0"/>
                <a:cs typeface="Zawgyi-One" panose="020B0604030504040204" pitchFamily="34" charset="0"/>
                <a:sym typeface="Helvetica"/>
              </a:rPr>
              <a:t>သို</a:t>
            </a:r>
            <a:r>
              <a:rPr lang="en-US" sz="2000" dirty="0">
                <a:latin typeface="Zawgyi-One" panose="020B0604030504040204" pitchFamily="34" charset="0"/>
                <a:cs typeface="Zawgyi-One" panose="020B0604030504040204" pitchFamily="34" charset="0"/>
                <a:sym typeface="Helvetica"/>
              </a:rPr>
              <a:t>႔) </a:t>
            </a:r>
            <a:r>
              <a:rPr lang="en-US" sz="2000" dirty="0" err="1">
                <a:latin typeface="Zawgyi-One" panose="020B0604030504040204" pitchFamily="34" charset="0"/>
                <a:cs typeface="Zawgyi-One" panose="020B0604030504040204" pitchFamily="34" charset="0"/>
                <a:sym typeface="Helvetica"/>
              </a:rPr>
              <a:t>အေရးမထားသလား</a:t>
            </a:r>
            <a:r>
              <a:rPr lang="en-US" sz="2000" dirty="0">
                <a:latin typeface="Zawgyi-One" panose="020B0604030504040204" pitchFamily="34" charset="0"/>
                <a:cs typeface="Zawgyi-One" panose="020B0604030504040204" pitchFamily="34" charset="0"/>
                <a:sym typeface="Helvetica"/>
              </a:rPr>
              <a:t>။</a:t>
            </a:r>
          </a:p>
          <a:p>
            <a:pPr lvl="1">
              <a:lnSpc>
                <a:spcPct val="150000"/>
              </a:lnSpc>
              <a:spcBef>
                <a:spcPts val="700"/>
              </a:spcBef>
              <a:defRPr sz="2400">
                <a:latin typeface="+mj-lt"/>
                <a:ea typeface="+mj-ea"/>
                <a:cs typeface="+mj-cs"/>
                <a:sym typeface="Helvetica"/>
              </a:defRPr>
            </a:pPr>
            <a:r>
              <a:rPr lang="en-US" sz="2000" dirty="0">
                <a:latin typeface="Zawgyi-One" panose="020B0604030504040204" pitchFamily="34" charset="0"/>
                <a:cs typeface="Zawgyi-One" panose="020B0604030504040204" pitchFamily="34" charset="0"/>
                <a:sym typeface="Helvetica"/>
              </a:rPr>
              <a:t>၃။ ကၽြ</a:t>
            </a:r>
            <a:r>
              <a:rPr lang="en-US" sz="2000" dirty="0" err="1">
                <a:latin typeface="Zawgyi-One" panose="020B0604030504040204" pitchFamily="34" charset="0"/>
                <a:cs typeface="Zawgyi-One" panose="020B0604030504040204" pitchFamily="34" charset="0"/>
                <a:sym typeface="Helvetica"/>
              </a:rPr>
              <a:t>နိုပ္ေပးေသာကတိမ်ားကို</a:t>
            </a:r>
            <a:r>
              <a:rPr lang="en-US" sz="2000" dirty="0">
                <a:latin typeface="Zawgyi-One" panose="020B0604030504040204" pitchFamily="34" charset="0"/>
                <a:cs typeface="Zawgyi-One" panose="020B0604030504040204" pitchFamily="34" charset="0"/>
                <a:sym typeface="Helvetica"/>
              </a:rPr>
              <a:t> </a:t>
            </a:r>
            <a:r>
              <a:rPr lang="en-US" sz="2000" dirty="0" err="1">
                <a:latin typeface="Zawgyi-One" panose="020B0604030504040204" pitchFamily="34" charset="0"/>
                <a:cs typeface="Zawgyi-One" panose="020B0604030504040204" pitchFamily="34" charset="0"/>
                <a:sym typeface="Helvetica"/>
              </a:rPr>
              <a:t>အေလးထားသလား</a:t>
            </a:r>
            <a:r>
              <a:rPr lang="en-US" sz="2000" dirty="0">
                <a:latin typeface="Zawgyi-One" panose="020B0604030504040204" pitchFamily="34" charset="0"/>
                <a:cs typeface="Zawgyi-One" panose="020B0604030504040204" pitchFamily="34" charset="0"/>
                <a:sym typeface="Helvetica"/>
              </a:rPr>
              <a:t> (</a:t>
            </a:r>
            <a:r>
              <a:rPr lang="en-US" sz="2000" dirty="0" err="1">
                <a:latin typeface="Zawgyi-One" panose="020B0604030504040204" pitchFamily="34" charset="0"/>
                <a:cs typeface="Zawgyi-One" panose="020B0604030504040204" pitchFamily="34" charset="0"/>
                <a:sym typeface="Helvetica"/>
              </a:rPr>
              <a:t>သုိ</a:t>
            </a:r>
            <a:r>
              <a:rPr lang="en-US" sz="2000" dirty="0">
                <a:latin typeface="Zawgyi-One" panose="020B0604030504040204" pitchFamily="34" charset="0"/>
                <a:cs typeface="Zawgyi-One" panose="020B0604030504040204" pitchFamily="34" charset="0"/>
                <a:sym typeface="Helvetica"/>
              </a:rPr>
              <a:t>႔) </a:t>
            </a:r>
            <a:r>
              <a:rPr lang="en-US" sz="2000" dirty="0" err="1">
                <a:latin typeface="Zawgyi-One" panose="020B0604030504040204" pitchFamily="34" charset="0"/>
                <a:cs typeface="Zawgyi-One" panose="020B0604030504040204" pitchFamily="34" charset="0"/>
                <a:sym typeface="Helvetica"/>
              </a:rPr>
              <a:t>ေပ</a:t>
            </a:r>
            <a:r>
              <a:rPr lang="en-US" sz="2000" dirty="0">
                <a:latin typeface="Zawgyi-One" panose="020B0604030504040204" pitchFamily="34" charset="0"/>
                <a:cs typeface="Zawgyi-One" panose="020B0604030504040204" pitchFamily="34" charset="0"/>
                <a:sym typeface="Helvetica"/>
              </a:rPr>
              <a:t>ါ့</a:t>
            </a:r>
            <a:r>
              <a:rPr lang="en-US" sz="2000" dirty="0" err="1">
                <a:latin typeface="Zawgyi-One" panose="020B0604030504040204" pitchFamily="34" charset="0"/>
                <a:cs typeface="Zawgyi-One" panose="020B0604030504040204" pitchFamily="34" charset="0"/>
                <a:sym typeface="Helvetica"/>
              </a:rPr>
              <a:t>ေပ</a:t>
            </a:r>
            <a:r>
              <a:rPr lang="en-US" sz="2000" dirty="0">
                <a:latin typeface="Zawgyi-One" panose="020B0604030504040204" pitchFamily="34" charset="0"/>
                <a:cs typeface="Zawgyi-One" panose="020B0604030504040204" pitchFamily="34" charset="0"/>
                <a:sym typeface="Helvetica"/>
              </a:rPr>
              <a:t>ါ့</a:t>
            </a:r>
            <a:r>
              <a:rPr lang="en-US" sz="2000" dirty="0" err="1">
                <a:latin typeface="Zawgyi-One" panose="020B0604030504040204" pitchFamily="34" charset="0"/>
                <a:cs typeface="Zawgyi-One" panose="020B0604030504040204" pitchFamily="34" charset="0"/>
                <a:sym typeface="Helvetica"/>
              </a:rPr>
              <a:t>ထားသလား</a:t>
            </a:r>
            <a:r>
              <a:rPr lang="en-US" sz="2000" dirty="0">
                <a:latin typeface="Zawgyi-One" panose="020B0604030504040204" pitchFamily="34" charset="0"/>
                <a:cs typeface="Zawgyi-One" panose="020B0604030504040204" pitchFamily="34" charset="0"/>
                <a:sym typeface="Helvetica"/>
              </a:rPr>
              <a:t>။</a:t>
            </a:r>
          </a:p>
          <a:p>
            <a:pPr lvl="1">
              <a:lnSpc>
                <a:spcPct val="150000"/>
              </a:lnSpc>
              <a:spcBef>
                <a:spcPts val="700"/>
              </a:spcBef>
              <a:defRPr sz="2400">
                <a:latin typeface="+mj-lt"/>
                <a:ea typeface="+mj-ea"/>
                <a:cs typeface="+mj-cs"/>
                <a:sym typeface="Helvetica"/>
              </a:defRPr>
            </a:pPr>
            <a:r>
              <a:rPr lang="en-US" sz="2000" dirty="0">
                <a:latin typeface="Zawgyi-One" panose="020B0604030504040204" pitchFamily="34" charset="0"/>
                <a:cs typeface="Zawgyi-One" panose="020B0604030504040204" pitchFamily="34" charset="0"/>
                <a:sym typeface="Helvetica"/>
              </a:rPr>
              <a:t>၄။ ကၽြ</a:t>
            </a:r>
            <a:r>
              <a:rPr lang="en-US" sz="2000" dirty="0" err="1">
                <a:latin typeface="Zawgyi-One" panose="020B0604030504040204" pitchFamily="34" charset="0"/>
                <a:cs typeface="Zawgyi-One" panose="020B0604030504040204" pitchFamily="34" charset="0"/>
                <a:sym typeface="Helvetica"/>
              </a:rPr>
              <a:t>နိုပ္ရိုးသားပါသလား</a:t>
            </a:r>
            <a:r>
              <a:rPr lang="en-US" sz="2000" dirty="0">
                <a:latin typeface="Zawgyi-One" panose="020B0604030504040204" pitchFamily="34" charset="0"/>
                <a:cs typeface="Zawgyi-One" panose="020B0604030504040204" pitchFamily="34" charset="0"/>
                <a:sym typeface="Helvetica"/>
              </a:rPr>
              <a:t> (</a:t>
            </a:r>
            <a:r>
              <a:rPr lang="en-US" sz="2000" dirty="0" err="1">
                <a:latin typeface="Zawgyi-One" panose="020B0604030504040204" pitchFamily="34" charset="0"/>
                <a:cs typeface="Zawgyi-One" panose="020B0604030504040204" pitchFamily="34" charset="0"/>
                <a:sym typeface="Helvetica"/>
              </a:rPr>
              <a:t>သို</a:t>
            </a:r>
            <a:r>
              <a:rPr lang="en-US" sz="2000" dirty="0">
                <a:latin typeface="Zawgyi-One" panose="020B0604030504040204" pitchFamily="34" charset="0"/>
                <a:cs typeface="Zawgyi-One" panose="020B0604030504040204" pitchFamily="34" charset="0"/>
                <a:sym typeface="Helvetica"/>
              </a:rPr>
              <a:t>႔) </a:t>
            </a:r>
            <a:r>
              <a:rPr lang="en-US" sz="2000" dirty="0" err="1">
                <a:latin typeface="Zawgyi-One" panose="020B0604030504040204" pitchFamily="34" charset="0"/>
                <a:cs typeface="Zawgyi-One" panose="020B0604030504040204" pitchFamily="34" charset="0"/>
                <a:sym typeface="Helvetica"/>
              </a:rPr>
              <a:t>မရိုးသားပါသလား</a:t>
            </a:r>
            <a:r>
              <a:rPr lang="en-US" sz="2000" dirty="0">
                <a:latin typeface="Zawgyi-One" panose="020B0604030504040204" pitchFamily="34" charset="0"/>
                <a:cs typeface="Zawgyi-One" panose="020B0604030504040204" pitchFamily="34" charset="0"/>
                <a:sym typeface="Helvetica"/>
              </a:rPr>
              <a:t>။</a:t>
            </a:r>
          </a:p>
          <a:p>
            <a:pPr lvl="1">
              <a:lnSpc>
                <a:spcPct val="150000"/>
              </a:lnSpc>
              <a:spcBef>
                <a:spcPts val="700"/>
              </a:spcBef>
              <a:defRPr sz="2400">
                <a:latin typeface="+mj-lt"/>
                <a:ea typeface="+mj-ea"/>
                <a:cs typeface="+mj-cs"/>
                <a:sym typeface="Helvetica"/>
              </a:defRPr>
            </a:pPr>
            <a:r>
              <a:rPr lang="en-US" sz="2000" dirty="0">
                <a:latin typeface="Zawgyi-One" panose="020B0604030504040204" pitchFamily="34" charset="0"/>
                <a:cs typeface="Zawgyi-One" panose="020B0604030504040204" pitchFamily="34" charset="0"/>
                <a:sym typeface="Helvetica"/>
              </a:rPr>
              <a:t>၅။ </a:t>
            </a:r>
            <a:r>
              <a:rPr lang="en-US" sz="2000" dirty="0" err="1">
                <a:latin typeface="Zawgyi-One" panose="020B0604030504040204" pitchFamily="34" charset="0"/>
                <a:cs typeface="Zawgyi-One" panose="020B0604030504040204" pitchFamily="34" charset="0"/>
                <a:sym typeface="Helvetica"/>
              </a:rPr>
              <a:t>ေျပာဆိုမႈမ်ားကို</a:t>
            </a:r>
            <a:r>
              <a:rPr lang="en-US" sz="2000" dirty="0">
                <a:latin typeface="Zawgyi-One" panose="020B0604030504040204" pitchFamily="34" charset="0"/>
                <a:cs typeface="Zawgyi-One" panose="020B0604030504040204" pitchFamily="34" charset="0"/>
                <a:sym typeface="Helvetica"/>
              </a:rPr>
              <a:t> ကၽြ</a:t>
            </a:r>
            <a:r>
              <a:rPr lang="en-US" sz="2000" dirty="0" err="1">
                <a:latin typeface="Zawgyi-One" panose="020B0604030504040204" pitchFamily="34" charset="0"/>
                <a:cs typeface="Zawgyi-One" panose="020B0604030504040204" pitchFamily="34" charset="0"/>
                <a:sym typeface="Helvetica"/>
              </a:rPr>
              <a:t>နိုပ္လ်ိ</a:t>
            </a:r>
            <a:r>
              <a:rPr lang="en-US" sz="2000" dirty="0">
                <a:latin typeface="Zawgyi-One" panose="020B0604030504040204" pitchFamily="34" charset="0"/>
                <a:cs typeface="Zawgyi-One" panose="020B0604030504040204" pitchFamily="34" charset="0"/>
                <a:sym typeface="Helvetica"/>
              </a:rPr>
              <a:t>ဳ႕၀ွက္စြာ </a:t>
            </a:r>
            <a:r>
              <a:rPr lang="en-US" sz="2000" dirty="0" err="1">
                <a:latin typeface="Zawgyi-One" panose="020B0604030504040204" pitchFamily="34" charset="0"/>
                <a:cs typeface="Zawgyi-One" panose="020B0604030504040204" pitchFamily="34" charset="0"/>
                <a:sym typeface="Helvetica"/>
              </a:rPr>
              <a:t>သိမ္းထားပါသလား</a:t>
            </a:r>
            <a:r>
              <a:rPr lang="en-US" sz="2000" dirty="0">
                <a:latin typeface="Zawgyi-One" panose="020B0604030504040204" pitchFamily="34" charset="0"/>
                <a:cs typeface="Zawgyi-One" panose="020B0604030504040204" pitchFamily="34" charset="0"/>
                <a:sym typeface="Helvetica"/>
              </a:rPr>
              <a:t> (</a:t>
            </a:r>
            <a:r>
              <a:rPr lang="en-US" sz="2000" dirty="0" err="1">
                <a:latin typeface="Zawgyi-One" panose="020B0604030504040204" pitchFamily="34" charset="0"/>
                <a:cs typeface="Zawgyi-One" panose="020B0604030504040204" pitchFamily="34" charset="0"/>
                <a:sym typeface="Helvetica"/>
              </a:rPr>
              <a:t>သို</a:t>
            </a:r>
            <a:r>
              <a:rPr lang="en-US" sz="2000" dirty="0">
                <a:latin typeface="Zawgyi-One" panose="020B0604030504040204" pitchFamily="34" charset="0"/>
                <a:cs typeface="Zawgyi-One" panose="020B0604030504040204" pitchFamily="34" charset="0"/>
                <a:sym typeface="Helvetica"/>
              </a:rPr>
              <a:t>႔) </a:t>
            </a:r>
            <a:r>
              <a:rPr lang="en-US" sz="2000" dirty="0" err="1">
                <a:latin typeface="Zawgyi-One" panose="020B0604030504040204" pitchFamily="34" charset="0"/>
                <a:cs typeface="Zawgyi-One" panose="020B0604030504040204" pitchFamily="34" charset="0"/>
                <a:sym typeface="Helvetica"/>
              </a:rPr>
              <a:t>စကားမ်ားပါသလား</a:t>
            </a:r>
            <a:r>
              <a:rPr lang="en-US" sz="2000" dirty="0">
                <a:latin typeface="Zawgyi-One" panose="020B0604030504040204" pitchFamily="34" charset="0"/>
                <a:cs typeface="Zawgyi-One" panose="020B0604030504040204" pitchFamily="34" charset="0"/>
                <a:sym typeface="Helvetica"/>
              </a:rPr>
              <a:t>။</a:t>
            </a:r>
          </a:p>
          <a:p>
            <a:pPr lvl="1">
              <a:lnSpc>
                <a:spcPct val="150000"/>
              </a:lnSpc>
              <a:spcBef>
                <a:spcPts val="700"/>
              </a:spcBef>
              <a:defRPr sz="2400">
                <a:latin typeface="+mj-lt"/>
                <a:ea typeface="+mj-ea"/>
                <a:cs typeface="+mj-cs"/>
                <a:sym typeface="Helvetica"/>
              </a:defRPr>
            </a:pPr>
            <a:r>
              <a:rPr lang="en-US" sz="2000" dirty="0">
                <a:latin typeface="Zawgyi-One" panose="020B0604030504040204" pitchFamily="34" charset="0"/>
                <a:cs typeface="Zawgyi-One" panose="020B0604030504040204" pitchFamily="34" charset="0"/>
                <a:sym typeface="Helvetica"/>
              </a:rPr>
              <a:t>၆။ </a:t>
            </a:r>
            <a:r>
              <a:rPr lang="en-US" sz="2000" dirty="0" err="1">
                <a:latin typeface="Zawgyi-One" panose="020B0604030504040204" pitchFamily="34" charset="0"/>
                <a:cs typeface="Zawgyi-One" panose="020B0604030504040204" pitchFamily="34" charset="0"/>
                <a:sym typeface="Helvetica"/>
              </a:rPr>
              <a:t>ေနာက္လိုက္လူထုမ</a:t>
            </a:r>
            <a:r>
              <a:rPr lang="en-US" sz="2000" dirty="0">
                <a:latin typeface="Zawgyi-One" panose="020B0604030504040204" pitchFamily="34" charset="0"/>
                <a:cs typeface="Zawgyi-One" panose="020B0604030504040204" pitchFamily="34" charset="0"/>
                <a:sym typeface="Helvetica"/>
              </a:rPr>
              <a:t>ွ ကၽြ</a:t>
            </a:r>
            <a:r>
              <a:rPr lang="en-US" sz="2000" dirty="0" err="1">
                <a:latin typeface="Zawgyi-One" panose="020B0604030504040204" pitchFamily="34" charset="0"/>
                <a:cs typeface="Zawgyi-One" panose="020B0604030504040204" pitchFamily="34" charset="0"/>
                <a:sym typeface="Helvetica"/>
              </a:rPr>
              <a:t>နိုပ္ကိုယုံၾကည္ပါသလား</a:t>
            </a:r>
            <a:r>
              <a:rPr lang="en-US" sz="2000" dirty="0">
                <a:latin typeface="Zawgyi-One" panose="020B0604030504040204" pitchFamily="34" charset="0"/>
                <a:cs typeface="Zawgyi-One" panose="020B0604030504040204" pitchFamily="34" charset="0"/>
                <a:sym typeface="Helvetica"/>
              </a:rPr>
              <a:t> (</a:t>
            </a:r>
            <a:r>
              <a:rPr lang="en-US" sz="2000" dirty="0" err="1">
                <a:latin typeface="Zawgyi-One" panose="020B0604030504040204" pitchFamily="34" charset="0"/>
                <a:cs typeface="Zawgyi-One" panose="020B0604030504040204" pitchFamily="34" charset="0"/>
                <a:sym typeface="Helvetica"/>
              </a:rPr>
              <a:t>သို</a:t>
            </a:r>
            <a:r>
              <a:rPr lang="en-US" sz="2000" dirty="0">
                <a:latin typeface="Zawgyi-One" panose="020B0604030504040204" pitchFamily="34" charset="0"/>
                <a:cs typeface="Zawgyi-One" panose="020B0604030504040204" pitchFamily="34" charset="0"/>
                <a:sym typeface="Helvetica"/>
              </a:rPr>
              <a:t>႔) </a:t>
            </a:r>
            <a:r>
              <a:rPr lang="en-US" sz="2000" dirty="0" err="1">
                <a:latin typeface="Zawgyi-One" panose="020B0604030504040204" pitchFamily="34" charset="0"/>
                <a:cs typeface="Zawgyi-One" panose="020B0604030504040204" pitchFamily="34" charset="0"/>
                <a:sym typeface="Helvetica"/>
              </a:rPr>
              <a:t>သံသယရွိၾကသလား</a:t>
            </a:r>
            <a:r>
              <a:rPr lang="en-US" sz="2000" dirty="0">
                <a:latin typeface="Zawgyi-One" panose="020B0604030504040204" pitchFamily="34" charset="0"/>
                <a:cs typeface="Zawgyi-One" panose="020B0604030504040204" pitchFamily="34" charset="0"/>
                <a:sym typeface="Helvetica"/>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iterate>
                                    <p:tmAbs val="0"/>
                                  </p:iterate>
                                  <p:childTnLst>
                                    <p:set>
                                      <p:cBhvr>
                                        <p:cTn id="14" fill="hold"/>
                                        <p:tgtEl>
                                          <p:spTgt spid="121">
                                            <p:bg/>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2" nodeType="afterEffect">
                                  <p:stCondLst>
                                    <p:cond delay="0"/>
                                  </p:stCondLst>
                                  <p:iterate>
                                    <p:tmAbs val="0"/>
                                  </p:iterate>
                                  <p:childTnLst>
                                    <p:set>
                                      <p:cBhvr>
                                        <p:cTn id="17" fill="hold"/>
                                        <p:tgtEl>
                                          <p:spTgt spid="121">
                                            <p:txEl>
                                              <p:pRg st="0" end="0"/>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2" nodeType="afterEffect">
                                  <p:stCondLst>
                                    <p:cond delay="0"/>
                                  </p:stCondLst>
                                  <p:iterate>
                                    <p:tmAbs val="0"/>
                                  </p:iterate>
                                  <p:childTnLst>
                                    <p:set>
                                      <p:cBhvr>
                                        <p:cTn id="20" fill="hold"/>
                                        <p:tgtEl>
                                          <p:spTgt spid="121">
                                            <p:txEl>
                                              <p:pRg st="1" end="1"/>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2" nodeType="afterEffect">
                                  <p:stCondLst>
                                    <p:cond delay="0"/>
                                  </p:stCondLst>
                                  <p:iterate>
                                    <p:tmAbs val="0"/>
                                  </p:iterate>
                                  <p:childTnLst>
                                    <p:set>
                                      <p:cBhvr>
                                        <p:cTn id="23" fill="hold"/>
                                        <p:tgtEl>
                                          <p:spTgt spid="121">
                                            <p:txEl>
                                              <p:pRg st="2" end="2"/>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2" nodeType="afterEffect">
                                  <p:stCondLst>
                                    <p:cond delay="0"/>
                                  </p:stCondLst>
                                  <p:iterate>
                                    <p:tmAbs val="0"/>
                                  </p:iterate>
                                  <p:childTnLst>
                                    <p:set>
                                      <p:cBhvr>
                                        <p:cTn id="26" fill="hold"/>
                                        <p:tgtEl>
                                          <p:spTgt spid="121">
                                            <p:txEl>
                                              <p:pRg st="3" end="3"/>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2" nodeType="afterEffect">
                                  <p:stCondLst>
                                    <p:cond delay="0"/>
                                  </p:stCondLst>
                                  <p:iterate>
                                    <p:tmAbs val="0"/>
                                  </p:iterate>
                                  <p:childTnLst>
                                    <p:set>
                                      <p:cBhvr>
                                        <p:cTn id="29" fill="hold"/>
                                        <p:tgtEl>
                                          <p:spTgt spid="121">
                                            <p:txEl>
                                              <p:pRg st="4" end="4"/>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2" nodeType="afterEffect">
                                  <p:stCondLst>
                                    <p:cond delay="0"/>
                                  </p:stCondLst>
                                  <p:iterate>
                                    <p:tmAbs val="0"/>
                                  </p:iterate>
                                  <p:childTnLst>
                                    <p:set>
                                      <p:cBhvr>
                                        <p:cTn id="32" fill="hold"/>
                                        <p:tgtEl>
                                          <p:spTgt spid="1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1" uiExpand="1" build="p" bldLvl="5" animBg="1" advAuto="0"/>
      <p:bldP spid="121" grpId="2" uiExpan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42" name="Text Placeholder 2"/>
          <p:cNvSpPr txBox="1">
            <a:spLocks noGrp="1"/>
          </p:cNvSpPr>
          <p:nvPr>
            <p:ph type="body" sz="half" idx="1"/>
          </p:nvPr>
        </p:nvSpPr>
        <p:spPr>
          <a:xfrm>
            <a:off x="315555" y="2293873"/>
            <a:ext cx="8512890" cy="2265179"/>
          </a:xfrm>
          <a:prstGeom prst="rect">
            <a:avLst/>
          </a:prstGeom>
        </p:spPr>
        <p:txBody>
          <a:bodyPr>
            <a:normAutofit lnSpcReduction="10000"/>
          </a:bodyPr>
          <a:lstStyle/>
          <a:p>
            <a:pPr marL="0" indent="0" algn="ctr" defTabSz="384733">
              <a:lnSpc>
                <a:spcPct val="72000"/>
              </a:lnSpc>
              <a:spcBef>
                <a:spcPts val="400"/>
              </a:spcBef>
              <a:buSzTx/>
              <a:buNone/>
              <a:defRPr sz="2970" b="1">
                <a:solidFill>
                  <a:schemeClr val="accent2"/>
                </a:solidFill>
              </a:defRPr>
            </a:pPr>
            <a:r>
              <a:rPr lang="en-US" sz="2800" dirty="0" err="1">
                <a:latin typeface="Zawgyi-One" panose="020B0604030504040204" pitchFamily="34" charset="0"/>
                <a:cs typeface="Zawgyi-One" panose="020B0604030504040204" pitchFamily="34" charset="0"/>
              </a:rPr>
              <a:t>လူမႈဆက္ဆံေရး</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ထင္သာျမင္သာ</a:t>
            </a:r>
            <a:r>
              <a:rPr lang="my-MM" sz="2800" dirty="0">
                <a:latin typeface="Zawgyi-One" panose="020B0604030504040204" pitchFamily="34" charset="0"/>
                <a:cs typeface="Zawgyi-One" panose="020B0604030504040204" pitchFamily="34" charset="0"/>
              </a:rPr>
              <a:t>ရ</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မႈ </a:t>
            </a:r>
            <a:r>
              <a:rPr lang="en-US" sz="2800" dirty="0" err="1">
                <a:latin typeface="Zawgyi-One" panose="020B0604030504040204" pitchFamily="34" charset="0"/>
                <a:cs typeface="Zawgyi-One" panose="020B0604030504040204" pitchFamily="34" charset="0"/>
              </a:rPr>
              <a:t>အရည္အေသြး</a:t>
            </a:r>
            <a:br>
              <a:rPr lang="en-US" sz="2800" dirty="0">
                <a:latin typeface="Zawgyi-One" panose="020B0604030504040204" pitchFamily="34" charset="0"/>
                <a:cs typeface="Zawgyi-One" panose="020B0604030504040204" pitchFamily="34" charset="0"/>
              </a:rPr>
            </a:br>
            <a:endParaRPr sz="2400" dirty="0">
              <a:latin typeface="Helvetica Neue"/>
              <a:cs typeface="Helvetica Neue"/>
            </a:endParaRPr>
          </a:p>
          <a:p>
            <a:pPr marL="0" indent="0" algn="ctr" defTabSz="384733">
              <a:lnSpc>
                <a:spcPct val="150000"/>
              </a:lnSpc>
              <a:spcBef>
                <a:spcPts val="400"/>
              </a:spcBef>
              <a:buSzTx/>
              <a:buNone/>
              <a:defRPr sz="2772"/>
            </a:pPr>
            <a:r>
              <a:rPr sz="2000" b="1" dirty="0">
                <a:latin typeface="Helvetica Neue"/>
                <a:cs typeface="Helvetica Neue"/>
              </a:rPr>
              <a:t>“</a:t>
            </a:r>
            <a:r>
              <a:rPr lang="en-US" sz="2000" b="1" dirty="0">
                <a:latin typeface="Zawgyi-One" panose="020B0604030504040204" pitchFamily="34" charset="0"/>
                <a:cs typeface="Zawgyi-One" panose="020B0604030504040204" pitchFamily="34" charset="0"/>
              </a:rPr>
              <a:t>အ</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ခ</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သ</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မ</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အ</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ပ</a:t>
            </a:r>
            <a:r>
              <a:rPr lang="en-US" sz="2000" b="1" dirty="0">
                <a:latin typeface="Zawgyi-One" panose="020B0604030504040204" pitchFamily="34" charset="0"/>
                <a:cs typeface="Zawgyi-One" panose="020B0604030504040204" pitchFamily="34" charset="0"/>
              </a:rPr>
              <a:t>ၚ ကၽြ</a:t>
            </a:r>
            <a:r>
              <a:rPr lang="en-US" sz="2000" b="1" dirty="0" err="1">
                <a:latin typeface="Zawgyi-One" panose="020B0604030504040204" pitchFamily="34" charset="0"/>
                <a:cs typeface="Zawgyi-One" panose="020B0604030504040204" pitchFamily="34" charset="0"/>
              </a:rPr>
              <a:t>နိုပ္ရိုးသားပါသလား</a:t>
            </a:r>
            <a:r>
              <a:rPr lang="en-US" sz="2000" b="1" dirty="0">
                <a:latin typeface="Zawgyi-One" panose="020B0604030504040204" pitchFamily="34" charset="0"/>
                <a:cs typeface="Zawgyi-One" panose="020B0604030504040204" pitchFamily="34" charset="0"/>
              </a:rPr>
              <a:t>။ </a:t>
            </a:r>
            <a:r>
              <a:rPr lang="en-US" sz="2000" b="1" dirty="0" err="1">
                <a:latin typeface="Zawgyi-One" panose="020B0604030504040204" pitchFamily="34" charset="0"/>
                <a:cs typeface="Zawgyi-One" panose="020B0604030504040204" pitchFamily="34" charset="0"/>
              </a:rPr>
              <a:t>သူတိ႔နဲ</a:t>
            </a:r>
            <a:r>
              <a:rPr lang="en-US" sz="2000" b="1" dirty="0">
                <a:latin typeface="Zawgyi-One" panose="020B0604030504040204" pitchFamily="34" charset="0"/>
                <a:cs typeface="Zawgyi-One" panose="020B0604030504040204" pitchFamily="34" charset="0"/>
              </a:rPr>
              <a:t>႔ </a:t>
            </a:r>
            <a:r>
              <a:rPr lang="en-US" sz="2000" b="1" dirty="0" err="1">
                <a:latin typeface="Zawgyi-One" panose="020B0604030504040204" pitchFamily="34" charset="0"/>
                <a:cs typeface="Zawgyi-One" panose="020B0604030504040204" pitchFamily="34" charset="0"/>
              </a:rPr>
              <a:t>စကားေျပာဆိုသည</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 </a:t>
            </a:r>
            <a:r>
              <a:rPr lang="my-MM" sz="2000" b="1" dirty="0">
                <a:latin typeface="Zawgyi-One" panose="020B0604030504040204" pitchFamily="34" charset="0"/>
                <a:cs typeface="Zawgyi-One" panose="020B0604030504040204" pitchFamily="34" charset="0"/>
              </a:rPr>
              <a:t>သ</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တ</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႔</a:t>
            </a:r>
            <a:r>
              <a:rPr lang="my-MM" sz="2000" b="1" dirty="0">
                <a:latin typeface="Zawgyi-One" panose="020B0604030504040204" pitchFamily="34" charset="0"/>
                <a:cs typeface="Zawgyi-One" panose="020B0604030504040204" pitchFamily="34" charset="0"/>
              </a:rPr>
              <a:t>အ</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ၾ</a:t>
            </a:r>
            <a:r>
              <a:rPr lang="en-US" sz="2000" b="1" dirty="0">
                <a:latin typeface="Zawgyi-One" panose="020B0604030504040204" pitchFamily="34" charset="0"/>
                <a:cs typeface="Zawgyi-One" panose="020B0604030504040204" pitchFamily="34" charset="0"/>
              </a:rPr>
              <a:t>က</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င</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ပ</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ဆ</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သ</a:t>
            </a:r>
            <a:r>
              <a:rPr lang="my-MM" sz="2000" b="1" dirty="0">
                <a:latin typeface="Zawgyi-One" panose="020B0604030504040204" pitchFamily="34" charset="0"/>
                <a:cs typeface="Zawgyi-One" panose="020B0604030504040204" pitchFamily="34" charset="0"/>
              </a:rPr>
              <a:t>ည</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a:t>
            </a:r>
            <a:r>
              <a:rPr lang="en-US" sz="2000" b="1" dirty="0" err="1">
                <a:latin typeface="Zawgyi-One" panose="020B0604030504040204" pitchFamily="34" charset="0"/>
                <a:cs typeface="Zawgyi-One" panose="020B0604030504040204" pitchFamily="34" charset="0"/>
              </a:rPr>
              <a:t>အခ</a:t>
            </a:r>
            <a:r>
              <a:rPr lang="en-US" sz="2000" b="1" dirty="0">
                <a:latin typeface="Zawgyi-One" panose="020B0604030504040204" pitchFamily="34" charset="0"/>
                <a:cs typeface="Zawgyi-One" panose="020B0604030504040204" pitchFamily="34" charset="0"/>
              </a:rPr>
              <a:t>ါ </a:t>
            </a:r>
            <a:r>
              <a:rPr lang="my-MM" sz="2000" b="1" dirty="0">
                <a:latin typeface="Zawgyi-One" panose="020B0604030504040204" pitchFamily="34" charset="0"/>
                <a:cs typeface="Zawgyi-One" panose="020B0604030504040204" pitchFamily="34" charset="0"/>
              </a:rPr>
              <a:t>အ</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က</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င</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ဆ</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န</a:t>
            </a:r>
            <a:r>
              <a:rPr lang="my-MM" sz="2000" b="1" dirty="0">
                <a:latin typeface="Zawgyi-One" panose="020B0604030504040204" pitchFamily="34" charset="0"/>
                <a:cs typeface="Zawgyi-One" panose="020B0604030504040204" pitchFamily="34" charset="0"/>
              </a:rPr>
              <a:t>ည</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လ</a:t>
            </a:r>
            <a:r>
              <a:rPr lang="my-MM" sz="2000" b="1" dirty="0">
                <a:latin typeface="Zawgyi-One" panose="020B0604030504040204" pitchFamily="34" charset="0"/>
                <a:cs typeface="Zawgyi-One" panose="020B0604030504040204" pitchFamily="34" charset="0"/>
              </a:rPr>
              <a:t>မ</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ရ</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ပ</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သ</a:t>
            </a:r>
            <a:r>
              <a:rPr lang="en-US" sz="2000" b="1" dirty="0">
                <a:latin typeface="Zawgyi-One" panose="020B0604030504040204" pitchFamily="34" charset="0"/>
                <a:cs typeface="Zawgyi-One" panose="020B0604030504040204" pitchFamily="34" charset="0"/>
              </a:rPr>
              <a:t>လ</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a:t>
            </a:r>
            <a:r>
              <a:rPr sz="2000" b="1" dirty="0">
                <a:latin typeface="Helvetica Neue"/>
                <a:cs typeface="Helvetica Neue"/>
              </a:rPr>
              <a:t>”</a:t>
            </a:r>
          </a:p>
        </p:txBody>
      </p:sp>
      <p:sp>
        <p:nvSpPr>
          <p:cNvPr id="143" name="Title 1"/>
          <p:cNvSpPr txBox="1">
            <a:spLocks noGrp="1"/>
          </p:cNvSpPr>
          <p:nvPr>
            <p:ph type="title"/>
          </p:nvPr>
        </p:nvSpPr>
        <p:spPr>
          <a:xfrm>
            <a:off x="391853" y="271277"/>
            <a:ext cx="8738622" cy="576280"/>
          </a:xfrm>
          <a:prstGeom prst="rect">
            <a:avLst/>
          </a:prstGeom>
        </p:spPr>
        <p:txBody>
          <a:bodyPr/>
          <a:lstStyle>
            <a:lvl1pPr>
              <a:defRPr sz="2400">
                <a:latin typeface="+mj-lt"/>
                <a:ea typeface="+mj-ea"/>
                <a:cs typeface="+mj-cs"/>
                <a:sym typeface="Helvetica"/>
              </a:defRPr>
            </a:lvl1pPr>
          </a:lstStyle>
          <a:p>
            <a:r>
              <a:rPr lang="en-US" dirty="0" err="1">
                <a:latin typeface="Zawgyi-One" panose="020B0604030504040204" pitchFamily="34" charset="0"/>
                <a:cs typeface="Zawgyi-One" panose="020B0604030504040204" pitchFamily="34" charset="0"/>
              </a:rPr>
              <a:t>ေနာက္လိုက္မ်ား၏ယုံၾကည္မႈကို</a:t>
            </a:r>
            <a:r>
              <a:rPr lang="en-US" dirty="0">
                <a:latin typeface="Zawgyi-One" panose="020B0604030504040204" pitchFamily="34" charset="0"/>
                <a:cs typeface="Zawgyi-One" panose="020B0604030504040204" pitchFamily="34" charset="0"/>
              </a:rPr>
              <a:t> ပ</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ထ</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င</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ခင္း</a:t>
            </a:r>
            <a:endParaRPr dirty="0"/>
          </a:p>
        </p:txBody>
      </p:sp>
      <p:sp>
        <p:nvSpPr>
          <p:cNvPr id="144" name="Circle"/>
          <p:cNvSpPr/>
          <p:nvPr/>
        </p:nvSpPr>
        <p:spPr>
          <a:xfrm>
            <a:off x="3937000" y="981782"/>
            <a:ext cx="1270000" cy="1270001"/>
          </a:xfrm>
          <a:prstGeom prst="ellipse">
            <a:avLst/>
          </a:prstGeom>
          <a:solidFill>
            <a:schemeClr val="accent2"/>
          </a:solidFill>
          <a:ln w="12700">
            <a:miter lim="400000"/>
          </a:ln>
        </p:spPr>
        <p:txBody>
          <a:bodyPr lIns="45718" tIns="45718" rIns="45718" bIns="45718" anchor="ctr"/>
          <a:lstStyle/>
          <a:p>
            <a:endParaRPr/>
          </a:p>
        </p:txBody>
      </p:sp>
      <p:sp>
        <p:nvSpPr>
          <p:cNvPr id="145" name="2"/>
          <p:cNvSpPr txBox="1"/>
          <p:nvPr/>
        </p:nvSpPr>
        <p:spPr>
          <a:xfrm>
            <a:off x="4215326" y="850058"/>
            <a:ext cx="654983" cy="120032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rPr lang="en-US" dirty="0">
                <a:latin typeface="Zawgyi-One" panose="020B0604030504040204" pitchFamily="34" charset="0"/>
                <a:cs typeface="Zawgyi-One" panose="020B0604030504040204" pitchFamily="34" charset="0"/>
              </a:rPr>
              <a:t>၂</a:t>
            </a:r>
            <a:endParaRPr dirty="0">
              <a:latin typeface="Zawgyi-One" panose="020B0604030504040204" pitchFamily="34" charset="0"/>
              <a:cs typeface="Zawgyi-One" panose="020B0604030504040204" pitchFamily="34" charset="0"/>
            </a:endParaRPr>
          </a:p>
        </p:txBody>
      </p:sp>
      <p:sp>
        <p:nvSpPr>
          <p:cNvPr id="146" name="Ephesians 4:25, 29"/>
          <p:cNvSpPr txBox="1"/>
          <p:nvPr/>
        </p:nvSpPr>
        <p:spPr>
          <a:xfrm>
            <a:off x="559416" y="4023327"/>
            <a:ext cx="8269029" cy="178381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defTabSz="388620">
              <a:lnSpc>
                <a:spcPct val="150000"/>
              </a:lnSpc>
              <a:spcBef>
                <a:spcPts val="500"/>
              </a:spcBef>
              <a:buFont typeface="Arial"/>
              <a:defRPr>
                <a:latin typeface="+mj-lt"/>
                <a:ea typeface="+mj-ea"/>
                <a:cs typeface="+mj-cs"/>
                <a:sym typeface="Helvetica"/>
              </a:defRPr>
            </a:pPr>
            <a:r>
              <a:rPr lang="en-US" b="1" i="1" dirty="0" err="1">
                <a:latin typeface="Zawgyi-One" panose="020B0604030504040204" pitchFamily="34" charset="0"/>
                <a:cs typeface="Zawgyi-One" panose="020B0604030504040204" pitchFamily="34" charset="0"/>
              </a:rPr>
              <a:t>မုသားစကားကိုပယ္ရွား</a:t>
            </a:r>
            <a:r>
              <a:rPr lang="my-MM" b="1" i="1" dirty="0">
                <a:latin typeface="Zawgyi-One" panose="020B0604030504040204" pitchFamily="34" charset="0"/>
                <a:cs typeface="Zawgyi-One" panose="020B0604030504040204" pitchFamily="34" charset="0"/>
              </a:rPr>
              <a:t>၍</a:t>
            </a:r>
            <a:r>
              <a:rPr lang="en-US" b="1" i="1" dirty="0">
                <a:latin typeface="Zawgyi-One" panose="020B0604030504040204" pitchFamily="34" charset="0"/>
                <a:cs typeface="Zawgyi-One" panose="020B0604030504040204" pitchFamily="34" charset="0"/>
              </a:rPr>
              <a:t> </a:t>
            </a:r>
            <a:r>
              <a:rPr lang="en-US" b="1" i="1" dirty="0" err="1">
                <a:latin typeface="Zawgyi-One" panose="020B0604030504040204" pitchFamily="34" charset="0"/>
                <a:cs typeface="Zawgyi-One" panose="020B0604030504040204" pitchFamily="34" charset="0"/>
              </a:rPr>
              <a:t>မွန္ေသာစကားကိုသာ</a:t>
            </a:r>
            <a:r>
              <a:rPr lang="en-US" b="1" i="1" dirty="0">
                <a:latin typeface="Zawgyi-One" panose="020B0604030504040204" pitchFamily="34" charset="0"/>
                <a:cs typeface="Zawgyi-One" panose="020B0604030504040204" pitchFamily="34" charset="0"/>
              </a:rPr>
              <a:t> </a:t>
            </a:r>
            <a:r>
              <a:rPr lang="en-US" b="1" i="1" dirty="0" err="1">
                <a:latin typeface="Zawgyi-One" panose="020B0604030504040204" pitchFamily="34" charset="0"/>
                <a:cs typeface="Zawgyi-One" panose="020B0604030504040204" pitchFamily="34" charset="0"/>
              </a:rPr>
              <a:t>ေျပာၾကေလာ</a:t>
            </a:r>
            <a:r>
              <a:rPr lang="en-US" b="1" i="1" dirty="0">
                <a:latin typeface="Zawgyi-One" panose="020B0604030504040204" pitchFamily="34" charset="0"/>
                <a:cs typeface="Zawgyi-One" panose="020B0604030504040204" pitchFamily="34" charset="0"/>
              </a:rPr>
              <a:t>့။ ၾ</a:t>
            </a:r>
            <a:r>
              <a:rPr lang="en-US" b="1" i="1" dirty="0" err="1">
                <a:latin typeface="Zawgyi-One" panose="020B0604030504040204" pitchFamily="34" charset="0"/>
                <a:cs typeface="Zawgyi-One" panose="020B0604030504040204" pitchFamily="34" charset="0"/>
              </a:rPr>
              <a:t>ကားနာေသာသူတို</a:t>
            </a:r>
            <a:r>
              <a:rPr lang="en-US" b="1" i="1" dirty="0">
                <a:latin typeface="Zawgyi-One" panose="020B0604030504040204" pitchFamily="34" charset="0"/>
                <a:cs typeface="Zawgyi-One" panose="020B0604030504040204" pitchFamily="34" charset="0"/>
              </a:rPr>
              <a:t>႔၏</a:t>
            </a:r>
            <a:r>
              <a:rPr lang="en-US" b="1" i="1" dirty="0" err="1">
                <a:latin typeface="Zawgyi-One" panose="020B0604030504040204" pitchFamily="34" charset="0"/>
                <a:cs typeface="Zawgyi-One" panose="020B0604030504040204" pitchFamily="34" charset="0"/>
              </a:rPr>
              <a:t>အက်ိဳးကုိ</a:t>
            </a:r>
            <a:r>
              <a:rPr lang="en-US" b="1" i="1" dirty="0">
                <a:latin typeface="Zawgyi-One" panose="020B0604030504040204" pitchFamily="34" charset="0"/>
                <a:cs typeface="Zawgyi-One" panose="020B0604030504040204" pitchFamily="34" charset="0"/>
              </a:rPr>
              <a:t> ျ</a:t>
            </a:r>
            <a:r>
              <a:rPr lang="en-US" b="1" i="1" dirty="0" err="1">
                <a:latin typeface="Zawgyi-One" panose="020B0604030504040204" pitchFamily="34" charset="0"/>
                <a:cs typeface="Zawgyi-One" panose="020B0604030504040204" pitchFamily="34" charset="0"/>
              </a:rPr>
              <a:t>ပဳေစျခင္းငွာ</a:t>
            </a:r>
            <a:r>
              <a:rPr lang="en-US" b="1" i="1" dirty="0">
                <a:latin typeface="Zawgyi-One" panose="020B0604030504040204" pitchFamily="34" charset="0"/>
                <a:cs typeface="Zawgyi-One" panose="020B0604030504040204" pitchFamily="34" charset="0"/>
              </a:rPr>
              <a:t>၊ </a:t>
            </a:r>
            <a:r>
              <a:rPr lang="en-US" b="1" i="1" dirty="0" err="1">
                <a:latin typeface="Zawgyi-One" panose="020B0604030504040204" pitchFamily="34" charset="0"/>
                <a:cs typeface="Zawgyi-One" panose="020B0604030504040204" pitchFamily="34" charset="0"/>
              </a:rPr>
              <a:t>တည္ေဆာက္စရာဖို</a:t>
            </a:r>
            <a:r>
              <a:rPr lang="en-US" b="1" i="1" dirty="0">
                <a:latin typeface="Zawgyi-One" panose="020B0604030504040204" pitchFamily="34" charset="0"/>
                <a:cs typeface="Zawgyi-One" panose="020B0604030504040204" pitchFamily="34" charset="0"/>
              </a:rPr>
              <a:t>႔ </a:t>
            </a:r>
            <a:r>
              <a:rPr lang="en-US" b="1" i="1" dirty="0" err="1">
                <a:latin typeface="Zawgyi-One" panose="020B0604030504040204" pitchFamily="34" charset="0"/>
                <a:cs typeface="Zawgyi-One" panose="020B0604030504040204" pitchFamily="34" charset="0"/>
              </a:rPr>
              <a:t>ေကာင္းေသာစကားကိုသာ</a:t>
            </a:r>
            <a:r>
              <a:rPr lang="en-US" b="1" i="1" dirty="0">
                <a:latin typeface="Zawgyi-One" panose="020B0604030504040204" pitchFamily="34" charset="0"/>
                <a:cs typeface="Zawgyi-One" panose="020B0604030504040204" pitchFamily="34" charset="0"/>
              </a:rPr>
              <a:t>  </a:t>
            </a:r>
            <a:r>
              <a:rPr lang="en-US" b="1" i="1" dirty="0" err="1">
                <a:latin typeface="Zawgyi-One" panose="020B0604030504040204" pitchFamily="34" charset="0"/>
                <a:cs typeface="Zawgyi-One" panose="020B0604030504040204" pitchFamily="34" charset="0"/>
              </a:rPr>
              <a:t>သုံးေဆာင</a:t>
            </a:r>
            <a:r>
              <a:rPr lang="en-US" b="1" i="1" dirty="0">
                <a:latin typeface="Zawgyi-One" panose="020B0604030504040204" pitchFamily="34" charset="0"/>
                <a:cs typeface="Zawgyi-One" panose="020B0604030504040204" pitchFamily="34" charset="0"/>
              </a:rPr>
              <a:t>္ၾ</a:t>
            </a:r>
            <a:r>
              <a:rPr lang="en-US" b="1" i="1" dirty="0" err="1">
                <a:latin typeface="Zawgyi-One" panose="020B0604030504040204" pitchFamily="34" charset="0"/>
                <a:cs typeface="Zawgyi-One" panose="020B0604030504040204" pitchFamily="34" charset="0"/>
              </a:rPr>
              <a:t>ကေလာ</a:t>
            </a:r>
            <a:r>
              <a:rPr lang="en-US" b="1" i="1" dirty="0">
                <a:latin typeface="Zawgyi-One" panose="020B0604030504040204" pitchFamily="34" charset="0"/>
                <a:cs typeface="Zawgyi-One" panose="020B0604030504040204" pitchFamily="34" charset="0"/>
              </a:rPr>
              <a:t>့။</a:t>
            </a:r>
          </a:p>
          <a:p>
            <a:pPr algn="ctr" defTabSz="388620">
              <a:lnSpc>
                <a:spcPct val="150000"/>
              </a:lnSpc>
              <a:spcBef>
                <a:spcPts val="500"/>
              </a:spcBef>
              <a:buFont typeface="Arial"/>
              <a:defRPr>
                <a:latin typeface="+mj-lt"/>
                <a:ea typeface="+mj-ea"/>
                <a:cs typeface="+mj-cs"/>
                <a:sym typeface="Helvetica"/>
              </a:defRPr>
            </a:pPr>
            <a:r>
              <a:rPr lang="en-US" b="1" i="1" dirty="0" err="1">
                <a:latin typeface="Zawgyi-One" panose="020B0604030504040204" pitchFamily="34" charset="0"/>
                <a:cs typeface="Zawgyi-One" panose="020B0604030504040204" pitchFamily="34" charset="0"/>
              </a:rPr>
              <a:t>ဧဖက</a:t>
            </a:r>
            <a:r>
              <a:rPr lang="en-US" b="1" i="1" dirty="0">
                <a:latin typeface="Zawgyi-One" panose="020B0604030504040204" pitchFamily="34" charset="0"/>
                <a:cs typeface="Zawgyi-One" panose="020B0604030504040204" pitchFamily="34" charset="0"/>
              </a:rPr>
              <a:t>္ ၄း၂၅၊၂၉။</a:t>
            </a:r>
            <a:endParaRPr dirty="0">
              <a:latin typeface="Zawgyi-One" panose="020B0604030504040204" pitchFamily="34" charset="0"/>
              <a:cs typeface="Zawgyi-One" panose="020B060403050404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48" name="Text Placeholder 2"/>
          <p:cNvSpPr txBox="1">
            <a:spLocks noGrp="1"/>
          </p:cNvSpPr>
          <p:nvPr>
            <p:ph type="body" idx="1"/>
          </p:nvPr>
        </p:nvSpPr>
        <p:spPr>
          <a:xfrm>
            <a:off x="280844" y="419017"/>
            <a:ext cx="8582312" cy="4888496"/>
          </a:xfrm>
          <a:prstGeom prst="rect">
            <a:avLst/>
          </a:prstGeom>
        </p:spPr>
        <p:txBody>
          <a:bodyPr>
            <a:normAutofit fontScale="47500" lnSpcReduction="20000"/>
          </a:bodyPr>
          <a:lstStyle/>
          <a:p>
            <a:pPr marL="0" indent="0" algn="ctr" defTabSz="314782">
              <a:lnSpc>
                <a:spcPct val="72000"/>
              </a:lnSpc>
              <a:spcBef>
                <a:spcPts val="400"/>
              </a:spcBef>
              <a:buSzTx/>
              <a:buNone/>
              <a:defRPr sz="2430" b="1">
                <a:solidFill>
                  <a:schemeClr val="accent2"/>
                </a:solidFill>
              </a:defRPr>
            </a:pPr>
            <a:r>
              <a:rPr lang="en-US" sz="3600" dirty="0" err="1">
                <a:latin typeface="Zawgyi-One" panose="020B0604030504040204" pitchFamily="34" charset="0"/>
                <a:cs typeface="Zawgyi-One" panose="020B0604030504040204" pitchFamily="34" charset="0"/>
              </a:rPr>
              <a:t>လူမႈဆက္ဆံေရး</a:t>
            </a:r>
            <a:r>
              <a:rPr lang="en-US" sz="3600" dirty="0">
                <a:latin typeface="Zawgyi-One" panose="020B0604030504040204" pitchFamily="34" charset="0"/>
                <a:cs typeface="Zawgyi-One" panose="020B0604030504040204" pitchFamily="34" charset="0"/>
              </a:rPr>
              <a:t>ႏွင့္ </a:t>
            </a:r>
            <a:r>
              <a:rPr lang="en-US" sz="3600" dirty="0" err="1">
                <a:latin typeface="Zawgyi-One" panose="020B0604030504040204" pitchFamily="34" charset="0"/>
                <a:cs typeface="Zawgyi-One" panose="020B0604030504040204" pitchFamily="34" charset="0"/>
              </a:rPr>
              <a:t>ထင္သာျမင္သာ</a:t>
            </a:r>
            <a:r>
              <a:rPr lang="my-MM" sz="3600" dirty="0">
                <a:latin typeface="Zawgyi-One" panose="020B0604030504040204" pitchFamily="34" charset="0"/>
                <a:cs typeface="Zawgyi-One" panose="020B0604030504040204" pitchFamily="34" charset="0"/>
              </a:rPr>
              <a:t>ရ</a:t>
            </a:r>
            <a:r>
              <a:rPr lang="en-US" sz="3600" dirty="0">
                <a:latin typeface="Zawgyi-One" panose="020B0604030504040204" pitchFamily="34" charset="0"/>
                <a:cs typeface="Zawgyi-One" panose="020B0604030504040204" pitchFamily="34" charset="0"/>
              </a:rPr>
              <a:t>ွ</a:t>
            </a:r>
            <a:r>
              <a:rPr lang="my-MM" sz="3600" dirty="0">
                <a:latin typeface="Zawgyi-One" panose="020B0604030504040204" pitchFamily="34" charset="0"/>
                <a:cs typeface="Zawgyi-One" panose="020B0604030504040204" pitchFamily="34" charset="0"/>
              </a:rPr>
              <a:t>ိ</a:t>
            </a:r>
            <a:r>
              <a:rPr lang="en-US" sz="3600" dirty="0">
                <a:latin typeface="Zawgyi-One" panose="020B0604030504040204" pitchFamily="34" charset="0"/>
                <a:cs typeface="Zawgyi-One" panose="020B0604030504040204" pitchFamily="34" charset="0"/>
              </a:rPr>
              <a:t>မႈ</a:t>
            </a:r>
            <a:r>
              <a:rPr lang="my-MM" sz="3600" dirty="0">
                <a:latin typeface="Zawgyi-One" panose="020B0604030504040204" pitchFamily="34" charset="0"/>
                <a:cs typeface="Zawgyi-One" panose="020B0604030504040204" pitchFamily="34" charset="0"/>
              </a:rPr>
              <a:t>က</a:t>
            </a:r>
            <a:r>
              <a:rPr lang="en-US" sz="3600" dirty="0">
                <a:latin typeface="Zawgyi-One" panose="020B0604030504040204" pitchFamily="34" charset="0"/>
                <a:cs typeface="Zawgyi-One" panose="020B0604030504040204" pitchFamily="34" charset="0"/>
              </a:rPr>
              <a:t>ိ</a:t>
            </a:r>
            <a:r>
              <a:rPr lang="my-MM" sz="3600" dirty="0">
                <a:latin typeface="Zawgyi-One" panose="020B0604030504040204" pitchFamily="34" charset="0"/>
                <a:cs typeface="Zawgyi-One" panose="020B0604030504040204" pitchFamily="34" charset="0"/>
              </a:rPr>
              <a:t>ု</a:t>
            </a:r>
            <a:r>
              <a:rPr lang="en-US" sz="3600" dirty="0">
                <a:latin typeface="Zawgyi-One" panose="020B0604030504040204" pitchFamily="34" charset="0"/>
                <a:cs typeface="Zawgyi-One" panose="020B0604030504040204" pitchFamily="34" charset="0"/>
              </a:rPr>
              <a:t> </a:t>
            </a:r>
            <a:r>
              <a:rPr lang="en-US" sz="3600" dirty="0" err="1">
                <a:latin typeface="Zawgyi-One" panose="020B0604030504040204" pitchFamily="34" charset="0"/>
                <a:cs typeface="Zawgyi-One" panose="020B0604030504040204" pitchFamily="34" charset="0"/>
              </a:rPr>
              <a:t>အေလးထားျခင္း</a:t>
            </a:r>
            <a:endParaRPr lang="en-US" sz="3600" dirty="0">
              <a:latin typeface="Zawgyi-One" panose="020B0604030504040204" pitchFamily="34" charset="0"/>
              <a:cs typeface="Zawgyi-One" panose="020B0604030504040204" pitchFamily="34" charset="0"/>
            </a:endParaRPr>
          </a:p>
          <a:p>
            <a:pPr marL="0" indent="0" algn="ctr" defTabSz="314782">
              <a:lnSpc>
                <a:spcPct val="72000"/>
              </a:lnSpc>
              <a:spcBef>
                <a:spcPts val="400"/>
              </a:spcBef>
              <a:buSzTx/>
              <a:buNone/>
              <a:defRPr sz="2430" b="1">
                <a:solidFill>
                  <a:schemeClr val="accent2"/>
                </a:solidFill>
              </a:defRPr>
            </a:pPr>
            <a:endParaRPr dirty="0"/>
          </a:p>
          <a:p>
            <a:pPr marL="0" indent="0" algn="ctr" defTabSz="314782">
              <a:lnSpc>
                <a:spcPct val="170000"/>
              </a:lnSpc>
              <a:spcBef>
                <a:spcPts val="400"/>
              </a:spcBef>
              <a:buSzTx/>
              <a:buNone/>
              <a:defRPr sz="2835" b="1"/>
            </a:pPr>
            <a:r>
              <a:rPr lang="en-US" sz="2800" b="1" dirty="0" err="1">
                <a:latin typeface="Zawgyi-One" panose="020B0604030504040204" pitchFamily="34" charset="0"/>
                <a:cs typeface="Zawgyi-One" panose="020B0604030504040204" pitchFamily="34" charset="0"/>
              </a:rPr>
              <a:t>မွန္ေသာစကားကို</a:t>
            </a:r>
            <a:r>
              <a:rPr lang="en-US" sz="2800" b="1" dirty="0">
                <a:latin typeface="Zawgyi-One" panose="020B0604030504040204" pitchFamily="34" charset="0"/>
                <a:cs typeface="Zawgyi-One" panose="020B0604030504040204" pitchFamily="34" charset="0"/>
              </a:rPr>
              <a:t> </a:t>
            </a:r>
            <a:r>
              <a:rPr lang="en-US" sz="2800" b="1" dirty="0" err="1">
                <a:latin typeface="Zawgyi-One" panose="020B0604030504040204" pitchFamily="34" charset="0"/>
                <a:cs typeface="Zawgyi-One" panose="020B0604030504040204" pitchFamily="34" charset="0"/>
              </a:rPr>
              <a:t>ခ်စ</a:t>
            </a:r>
            <a:r>
              <a:rPr lang="en-US" sz="2800" b="1" dirty="0">
                <a:latin typeface="Zawgyi-One" panose="020B0604030504040204" pitchFamily="34" charset="0"/>
                <a:cs typeface="Zawgyi-One" panose="020B0604030504040204" pitchFamily="34" charset="0"/>
              </a:rPr>
              <a:t>္ျ</a:t>
            </a:r>
            <a:r>
              <a:rPr lang="en-US" sz="2800" b="1" dirty="0" err="1">
                <a:latin typeface="Zawgyi-One" panose="020B0604030504040204" pitchFamily="34" charset="0"/>
                <a:cs typeface="Zawgyi-One" panose="020B0604030504040204" pitchFamily="34" charset="0"/>
              </a:rPr>
              <a:t>ခင္းျဖင</a:t>
            </a:r>
            <a:r>
              <a:rPr lang="en-US" sz="2800" b="1" dirty="0">
                <a:latin typeface="Zawgyi-One" panose="020B0604030504040204" pitchFamily="34" charset="0"/>
                <a:cs typeface="Zawgyi-One" panose="020B0604030504040204" pitchFamily="34" charset="0"/>
              </a:rPr>
              <a:t>့္</a:t>
            </a:r>
            <a:r>
              <a:rPr lang="en-US" sz="2800" b="1" dirty="0" err="1">
                <a:latin typeface="Zawgyi-One" panose="020B0604030504040204" pitchFamily="34" charset="0"/>
                <a:cs typeface="Zawgyi-One" panose="020B0604030504040204" pitchFamily="34" charset="0"/>
              </a:rPr>
              <a:t>ေျပာဆိုျခင္း</a:t>
            </a:r>
            <a:endParaRPr lang="en-US" sz="2800" b="1" dirty="0">
              <a:latin typeface="Zawgyi-One" panose="020B0604030504040204" pitchFamily="34" charset="0"/>
              <a:cs typeface="Zawgyi-One" panose="020B0604030504040204" pitchFamily="34" charset="0"/>
            </a:endParaRPr>
          </a:p>
          <a:p>
            <a:pPr marL="0" indent="0" algn="ctr" defTabSz="314782">
              <a:lnSpc>
                <a:spcPct val="170000"/>
              </a:lnSpc>
              <a:spcBef>
                <a:spcPts val="400"/>
              </a:spcBef>
              <a:buSzTx/>
              <a:buNone/>
              <a:defRPr sz="2835" b="1"/>
            </a:pPr>
            <a:r>
              <a:rPr lang="en-US" sz="2000" dirty="0" err="1">
                <a:latin typeface="Zawgyi-One" panose="020B0604030504040204" pitchFamily="34" charset="0"/>
                <a:cs typeface="Zawgyi-One" panose="020B0604030504040204" pitchFamily="34" charset="0"/>
              </a:rPr>
              <a:t>ဧဖက</a:t>
            </a:r>
            <a:r>
              <a:rPr lang="en-US" sz="2000" dirty="0">
                <a:latin typeface="Zawgyi-One" panose="020B0604030504040204" pitchFamily="34" charset="0"/>
                <a:cs typeface="Zawgyi-One" panose="020B0604030504040204" pitchFamily="34" charset="0"/>
              </a:rPr>
              <a:t>္ ၄း၁၆၊၂၅-၃၂</a:t>
            </a:r>
          </a:p>
          <a:p>
            <a:pPr marL="0" indent="0" algn="ctr" defTabSz="314782">
              <a:lnSpc>
                <a:spcPct val="72000"/>
              </a:lnSpc>
              <a:spcBef>
                <a:spcPts val="400"/>
              </a:spcBef>
              <a:buSzTx/>
              <a:buNone/>
              <a:defRPr sz="2835" b="1"/>
            </a:pPr>
            <a:endParaRPr lang="en-US" sz="2000" dirty="0">
              <a:latin typeface="Zawgyi-One" panose="020B0604030504040204" pitchFamily="34" charset="0"/>
              <a:cs typeface="Zawgyi-One" panose="020B0604030504040204" pitchFamily="34" charset="0"/>
            </a:endParaRPr>
          </a:p>
          <a:p>
            <a:pPr marL="0" indent="0" algn="ctr" defTabSz="314782">
              <a:lnSpc>
                <a:spcPct val="150000"/>
              </a:lnSpc>
              <a:spcBef>
                <a:spcPts val="400"/>
              </a:spcBef>
              <a:buSzTx/>
              <a:buNone/>
              <a:defRPr sz="2835" b="1"/>
            </a:pPr>
            <a:r>
              <a:rPr lang="en-US" sz="3400" dirty="0" err="1">
                <a:latin typeface="Zawgyi-One" panose="020B0604030504040204" pitchFamily="34" charset="0"/>
                <a:cs typeface="Zawgyi-One" panose="020B0604030504040204" pitchFamily="34" charset="0"/>
              </a:rPr>
              <a:t>အားေပးမ</a:t>
            </a:r>
            <a:r>
              <a:rPr lang="en-US" sz="3400" dirty="0">
                <a:latin typeface="Zawgyi-One" panose="020B0604030504040204" pitchFamily="34" charset="0"/>
                <a:cs typeface="Zawgyi-One" panose="020B0604030504040204" pitchFamily="34" charset="0"/>
              </a:rPr>
              <a:t>ႈ </a:t>
            </a:r>
            <a:r>
              <a:rPr lang="en-US" sz="3400" dirty="0" err="1">
                <a:latin typeface="Zawgyi-One" panose="020B0604030504040204" pitchFamily="34" charset="0"/>
                <a:cs typeface="Zawgyi-One" panose="020B0604030504040204" pitchFamily="34" charset="0"/>
              </a:rPr>
              <a:t>ေလးမ်ိဳး</a:t>
            </a:r>
            <a:endParaRPr lang="en-US" sz="3400" dirty="0">
              <a:latin typeface="Zawgyi-One" panose="020B0604030504040204" pitchFamily="34" charset="0"/>
              <a:cs typeface="Zawgyi-One" panose="020B0604030504040204" pitchFamily="34" charset="0"/>
            </a:endParaRPr>
          </a:p>
          <a:p>
            <a:pPr marL="0" indent="0" algn="ctr" defTabSz="314782">
              <a:lnSpc>
                <a:spcPct val="150000"/>
              </a:lnSpc>
              <a:spcBef>
                <a:spcPts val="400"/>
              </a:spcBef>
              <a:buSzTx/>
              <a:buNone/>
              <a:defRPr sz="2835" b="1"/>
            </a:pPr>
            <a:r>
              <a:rPr lang="en-US" sz="3400" dirty="0" err="1">
                <a:latin typeface="Zawgyi-One" panose="020B0604030504040204" pitchFamily="34" charset="0"/>
                <a:cs typeface="Zawgyi-One" panose="020B0604030504040204" pitchFamily="34" charset="0"/>
              </a:rPr>
              <a:t>အမိန</a:t>
            </a:r>
            <a:r>
              <a:rPr lang="en-US" sz="3400" dirty="0">
                <a:latin typeface="Zawgyi-One" panose="020B0604030504040204" pitchFamily="34" charset="0"/>
                <a:cs typeface="Zawgyi-One" panose="020B0604030504040204" pitchFamily="34" charset="0"/>
              </a:rPr>
              <a:t>္႔</a:t>
            </a:r>
            <a:r>
              <a:rPr lang="en-US" sz="3400" dirty="0" err="1">
                <a:latin typeface="Zawgyi-One" panose="020B0604030504040204" pitchFamily="34" charset="0"/>
                <a:cs typeface="Zawgyi-One" panose="020B0604030504040204" pitchFamily="34" charset="0"/>
              </a:rPr>
              <a:t>ေမးခ်က</a:t>
            </a:r>
            <a:r>
              <a:rPr lang="en-US" sz="3400" dirty="0">
                <a:latin typeface="Zawgyi-One" panose="020B0604030504040204" pitchFamily="34" charset="0"/>
                <a:cs typeface="Zawgyi-One" panose="020B0604030504040204" pitchFamily="34" charset="0"/>
              </a:rPr>
              <a:t>္ </a:t>
            </a:r>
            <a:r>
              <a:rPr lang="en-US" sz="3400" dirty="0" err="1">
                <a:latin typeface="Zawgyi-One" panose="020B0604030504040204" pitchFamily="34" charset="0"/>
                <a:cs typeface="Zawgyi-One" panose="020B0604030504040204" pitchFamily="34" charset="0"/>
              </a:rPr>
              <a:t>ေလးမ်ိဳး</a:t>
            </a:r>
            <a:endParaRPr lang="en-US" sz="3400" dirty="0">
              <a:latin typeface="Zawgyi-One" panose="020B0604030504040204" pitchFamily="34" charset="0"/>
              <a:cs typeface="Zawgyi-One" panose="020B0604030504040204" pitchFamily="34" charset="0"/>
            </a:endParaRPr>
          </a:p>
          <a:p>
            <a:pPr marL="0" indent="0" algn="ctr" defTabSz="314782">
              <a:lnSpc>
                <a:spcPct val="150000"/>
              </a:lnSpc>
              <a:spcBef>
                <a:spcPts val="400"/>
              </a:spcBef>
              <a:buSzTx/>
              <a:buNone/>
              <a:defRPr sz="2835" b="1"/>
            </a:pPr>
            <a:r>
              <a:rPr lang="en-US" sz="3400" dirty="0" err="1">
                <a:latin typeface="Zawgyi-One" panose="020B0604030504040204" pitchFamily="34" charset="0"/>
                <a:cs typeface="Zawgyi-One" panose="020B0604030504040204" pitchFamily="34" charset="0"/>
              </a:rPr>
              <a:t>တားျမစ္ခ</a:t>
            </a:r>
            <a:r>
              <a:rPr lang="my-MM" sz="3400" dirty="0">
                <a:latin typeface="Zawgyi-One" panose="020B0604030504040204" pitchFamily="34" charset="0"/>
                <a:cs typeface="Zawgyi-One" panose="020B0604030504040204" pitchFamily="34" charset="0"/>
              </a:rPr>
              <a:t>်</a:t>
            </a:r>
            <a:r>
              <a:rPr lang="en-US" sz="3400" dirty="0">
                <a:latin typeface="Zawgyi-One" panose="020B0604030504040204" pitchFamily="34" charset="0"/>
                <a:cs typeface="Zawgyi-One" panose="020B0604030504040204" pitchFamily="34" charset="0"/>
              </a:rPr>
              <a:t>က</a:t>
            </a:r>
            <a:r>
              <a:rPr lang="my-MM" sz="3400" dirty="0">
                <a:latin typeface="Zawgyi-One" panose="020B0604030504040204" pitchFamily="34" charset="0"/>
                <a:cs typeface="Zawgyi-One" panose="020B0604030504040204" pitchFamily="34" charset="0"/>
              </a:rPr>
              <a:t>္</a:t>
            </a:r>
            <a:r>
              <a:rPr lang="en-US" sz="3400" dirty="0">
                <a:latin typeface="Zawgyi-One" panose="020B0604030504040204" pitchFamily="34" charset="0"/>
                <a:cs typeface="Zawgyi-One" panose="020B0604030504040204" pitchFamily="34" charset="0"/>
              </a:rPr>
              <a:t> </a:t>
            </a:r>
            <a:r>
              <a:rPr lang="my-MM" sz="3400" dirty="0">
                <a:latin typeface="Zawgyi-One" panose="020B0604030504040204" pitchFamily="34" charset="0"/>
                <a:cs typeface="Zawgyi-One" panose="020B0604030504040204" pitchFamily="34" charset="0"/>
              </a:rPr>
              <a:t>ေ</a:t>
            </a:r>
            <a:r>
              <a:rPr lang="en-US" sz="3400" dirty="0">
                <a:latin typeface="Zawgyi-One" panose="020B0604030504040204" pitchFamily="34" charset="0"/>
                <a:cs typeface="Zawgyi-One" panose="020B0604030504040204" pitchFamily="34" charset="0"/>
              </a:rPr>
              <a:t>လ</a:t>
            </a:r>
            <a:r>
              <a:rPr lang="my-MM" sz="3400" dirty="0">
                <a:latin typeface="Zawgyi-One" panose="020B0604030504040204" pitchFamily="34" charset="0"/>
                <a:cs typeface="Zawgyi-One" panose="020B0604030504040204" pitchFamily="34" charset="0"/>
              </a:rPr>
              <a:t>း</a:t>
            </a:r>
            <a:r>
              <a:rPr lang="en-US" sz="3400" dirty="0">
                <a:latin typeface="Zawgyi-One" panose="020B0604030504040204" pitchFamily="34" charset="0"/>
                <a:cs typeface="Zawgyi-One" panose="020B0604030504040204" pitchFamily="34" charset="0"/>
              </a:rPr>
              <a:t>မ</a:t>
            </a:r>
            <a:r>
              <a:rPr lang="my-MM" sz="3400" dirty="0">
                <a:latin typeface="Zawgyi-One" panose="020B0604030504040204" pitchFamily="34" charset="0"/>
                <a:cs typeface="Zawgyi-One" panose="020B0604030504040204" pitchFamily="34" charset="0"/>
              </a:rPr>
              <a:t>်</a:t>
            </a:r>
            <a:r>
              <a:rPr lang="en-US" sz="3400" dirty="0" err="1">
                <a:latin typeface="Zawgyi-One" panose="020B0604030504040204" pitchFamily="34" charset="0"/>
                <a:cs typeface="Zawgyi-One" panose="020B0604030504040204" pitchFamily="34" charset="0"/>
              </a:rPr>
              <a:t>ိဳး</a:t>
            </a:r>
            <a:endParaRPr lang="en-US" sz="3400" dirty="0">
              <a:latin typeface="Zawgyi-One" panose="020B0604030504040204" pitchFamily="34" charset="0"/>
              <a:cs typeface="Zawgyi-One" panose="020B0604030504040204" pitchFamily="34" charset="0"/>
            </a:endParaRPr>
          </a:p>
          <a:p>
            <a:pPr marL="0" indent="0" algn="ctr" defTabSz="314782">
              <a:lnSpc>
                <a:spcPct val="150000"/>
              </a:lnSpc>
              <a:spcBef>
                <a:spcPts val="400"/>
              </a:spcBef>
              <a:buSzTx/>
              <a:buNone/>
              <a:defRPr sz="2835" b="1"/>
            </a:pPr>
            <a:endParaRPr lang="en-US" sz="2000" dirty="0">
              <a:latin typeface="Zawgyi-One" panose="020B0604030504040204" pitchFamily="34" charset="0"/>
              <a:cs typeface="Zawgyi-One" panose="020B0604030504040204" pitchFamily="34" charset="0"/>
            </a:endParaRPr>
          </a:p>
          <a:p>
            <a:pPr marL="0" indent="0" algn="ctr" defTabSz="314782">
              <a:lnSpc>
                <a:spcPct val="150000"/>
              </a:lnSpc>
              <a:spcBef>
                <a:spcPts val="400"/>
              </a:spcBef>
              <a:buSzTx/>
              <a:buNone/>
              <a:defRPr sz="2835" b="1"/>
            </a:pPr>
            <a:r>
              <a:rPr lang="en-US" sz="2900" dirty="0" err="1">
                <a:latin typeface="Zawgyi-One" panose="020B0604030504040204" pitchFamily="34" charset="0"/>
                <a:cs typeface="Zawgyi-One" panose="020B0604030504040204" pitchFamily="34" charset="0"/>
              </a:rPr>
              <a:t>ဘုရားသခင္ကို</a:t>
            </a:r>
            <a:r>
              <a:rPr lang="en-US" sz="2900" dirty="0">
                <a:latin typeface="Zawgyi-One" panose="020B0604030504040204" pitchFamily="34" charset="0"/>
                <a:cs typeface="Zawgyi-One" panose="020B0604030504040204" pitchFamily="34" charset="0"/>
              </a:rPr>
              <a:t> </a:t>
            </a:r>
            <a:r>
              <a:rPr lang="en-US" sz="2900" dirty="0" err="1">
                <a:latin typeface="Zawgyi-One" panose="020B0604030504040204" pitchFamily="34" charset="0"/>
                <a:cs typeface="Zawgyi-One" panose="020B0604030504040204" pitchFamily="34" charset="0"/>
              </a:rPr>
              <a:t>စိတ္ညိဳးငယ္ေစေသာအခ်ိန</a:t>
            </a:r>
            <a:r>
              <a:rPr lang="en-US" sz="2900" dirty="0">
                <a:latin typeface="Zawgyi-One" panose="020B0604030504040204" pitchFamily="34" charset="0"/>
                <a:cs typeface="Zawgyi-One" panose="020B0604030504040204" pitchFamily="34" charset="0"/>
              </a:rPr>
              <a:t>္…</a:t>
            </a:r>
            <a:r>
              <a:rPr lang="en-US" sz="2900" dirty="0" err="1">
                <a:latin typeface="Zawgyi-One" panose="020B0604030504040204" pitchFamily="34" charset="0"/>
                <a:cs typeface="Zawgyi-One" panose="020B0604030504040204" pitchFamily="34" charset="0"/>
              </a:rPr>
              <a:t>ဧဖက</a:t>
            </a:r>
            <a:r>
              <a:rPr lang="en-US" sz="2900" dirty="0">
                <a:latin typeface="Zawgyi-One" panose="020B0604030504040204" pitchFamily="34" charset="0"/>
                <a:cs typeface="Zawgyi-One" panose="020B0604030504040204" pitchFamily="34" charset="0"/>
              </a:rPr>
              <a:t>္ ၄း၃၀</a:t>
            </a:r>
          </a:p>
          <a:p>
            <a:pPr marL="0" indent="0" algn="ctr" defTabSz="314782">
              <a:lnSpc>
                <a:spcPct val="150000"/>
              </a:lnSpc>
              <a:spcBef>
                <a:spcPts val="400"/>
              </a:spcBef>
              <a:buSzTx/>
              <a:buNone/>
              <a:defRPr sz="2835" b="1"/>
            </a:pPr>
            <a:r>
              <a:rPr lang="en-US" sz="2900" dirty="0" err="1">
                <a:latin typeface="Zawgyi-One" panose="020B0604030504040204" pitchFamily="34" charset="0"/>
                <a:cs typeface="Zawgyi-One" panose="020B0604030504040204" pitchFamily="34" charset="0"/>
              </a:rPr>
              <a:t>ဘုရားသခင္က်င</a:t>
            </a:r>
            <a:r>
              <a:rPr lang="en-US" sz="2900" dirty="0">
                <a:latin typeface="Zawgyi-One" panose="020B0604030504040204" pitchFamily="34" charset="0"/>
                <a:cs typeface="Zawgyi-One" panose="020B0604030504040204" pitchFamily="34" charset="0"/>
              </a:rPr>
              <a:t>့္</a:t>
            </a:r>
            <a:r>
              <a:rPr lang="en-US" sz="2900" dirty="0" err="1">
                <a:latin typeface="Zawgyi-One" panose="020B0604030504040204" pitchFamily="34" charset="0"/>
                <a:cs typeface="Zawgyi-One" panose="020B0604030504040204" pitchFamily="34" charset="0"/>
              </a:rPr>
              <a:t>သည္နည္းတူ</a:t>
            </a:r>
            <a:r>
              <a:rPr lang="en-US" sz="2900" dirty="0">
                <a:latin typeface="Zawgyi-One" panose="020B0604030504040204" pitchFamily="34" charset="0"/>
                <a:cs typeface="Zawgyi-One" panose="020B0604030504040204" pitchFamily="34" charset="0"/>
              </a:rPr>
              <a:t> </a:t>
            </a:r>
            <a:r>
              <a:rPr lang="en-US" sz="2900" dirty="0" err="1">
                <a:latin typeface="Zawgyi-One" panose="020B0604030504040204" pitchFamily="34" charset="0"/>
                <a:cs typeface="Zawgyi-One" panose="020B0604030504040204" pitchFamily="34" charset="0"/>
              </a:rPr>
              <a:t>က်င</a:t>
            </a:r>
            <a:r>
              <a:rPr lang="en-US" sz="2900" dirty="0">
                <a:latin typeface="Zawgyi-One" panose="020B0604030504040204" pitchFamily="34" charset="0"/>
                <a:cs typeface="Zawgyi-One" panose="020B0604030504040204" pitchFamily="34" charset="0"/>
              </a:rPr>
              <a:t>့္ၾ</a:t>
            </a:r>
            <a:r>
              <a:rPr lang="en-US" sz="2900" dirty="0" err="1">
                <a:latin typeface="Zawgyi-One" panose="020B0604030504040204" pitchFamily="34" charset="0"/>
                <a:cs typeface="Zawgyi-One" panose="020B0604030504040204" pitchFamily="34" charset="0"/>
              </a:rPr>
              <a:t>ကပ</a:t>
            </a:r>
            <a:r>
              <a:rPr lang="en-US" sz="2900" dirty="0">
                <a:latin typeface="Zawgyi-One" panose="020B0604030504040204" pitchFamily="34" charset="0"/>
                <a:cs typeface="Zawgyi-One" panose="020B0604030504040204" pitchFamily="34" charset="0"/>
              </a:rPr>
              <a:t>ါ</a:t>
            </a:r>
            <a:r>
              <a:rPr lang="my-MM" sz="2900" dirty="0">
                <a:latin typeface="Zawgyi-One" panose="020B0604030504040204" pitchFamily="34" charset="0"/>
                <a:cs typeface="Zawgyi-One" panose="020B0604030504040204" pitchFamily="34" charset="0"/>
              </a:rPr>
              <a:t>၊</a:t>
            </a:r>
            <a:r>
              <a:rPr lang="en-US" sz="2900" dirty="0">
                <a:latin typeface="Zawgyi-One" panose="020B0604030504040204" pitchFamily="34" charset="0"/>
                <a:cs typeface="Zawgyi-One" panose="020B0604030504040204" pitchFamily="34" charset="0"/>
              </a:rPr>
              <a:t> </a:t>
            </a:r>
            <a:r>
              <a:rPr lang="my-MM" sz="2900" dirty="0">
                <a:latin typeface="Zawgyi-One" panose="020B0604030504040204" pitchFamily="34" charset="0"/>
                <a:cs typeface="Zawgyi-One" panose="020B0604030504040204" pitchFamily="34" charset="0"/>
              </a:rPr>
              <a:t>ထ</a:t>
            </a:r>
            <a:r>
              <a:rPr lang="en-US" sz="2900" dirty="0">
                <a:latin typeface="Zawgyi-One" panose="020B0604030504040204" pitchFamily="34" charset="0"/>
                <a:cs typeface="Zawgyi-One" panose="020B0604030504040204" pitchFamily="34" charset="0"/>
              </a:rPr>
              <a:t>ိ</a:t>
            </a:r>
            <a:r>
              <a:rPr lang="my-MM" sz="2900" dirty="0">
                <a:latin typeface="Zawgyi-One" panose="020B0604030504040204" pitchFamily="34" charset="0"/>
                <a:cs typeface="Zawgyi-One" panose="020B0604030504040204" pitchFamily="34" charset="0"/>
              </a:rPr>
              <a:t>ု</a:t>
            </a:r>
            <a:r>
              <a:rPr lang="en-US" sz="2900" dirty="0">
                <a:latin typeface="Zawgyi-One" panose="020B0604030504040204" pitchFamily="34" charset="0"/>
                <a:cs typeface="Zawgyi-One" panose="020B0604030504040204" pitchFamily="34" charset="0"/>
              </a:rPr>
              <a:t>သ</a:t>
            </a:r>
            <a:r>
              <a:rPr lang="my-MM" sz="2900" dirty="0">
                <a:latin typeface="Zawgyi-One" panose="020B0604030504040204" pitchFamily="34" charset="0"/>
                <a:cs typeface="Zawgyi-One" panose="020B0604030504040204" pitchFamily="34" charset="0"/>
              </a:rPr>
              <a:t>ိ</a:t>
            </a:r>
            <a:r>
              <a:rPr lang="en-US" sz="2900" dirty="0">
                <a:latin typeface="Zawgyi-One" panose="020B0604030504040204" pitchFamily="34" charset="0"/>
                <a:cs typeface="Zawgyi-One" panose="020B0604030504040204" pitchFamily="34" charset="0"/>
              </a:rPr>
              <a:t>ု</a:t>
            </a:r>
            <a:r>
              <a:rPr lang="my-MM" sz="2900" dirty="0">
                <a:latin typeface="Zawgyi-One" panose="020B0604030504040204" pitchFamily="34" charset="0"/>
                <a:cs typeface="Zawgyi-One" panose="020B0604030504040204" pitchFamily="34" charset="0"/>
              </a:rPr>
              <a:t>႔</a:t>
            </a:r>
            <a:r>
              <a:rPr lang="en-US" sz="2900" dirty="0">
                <a:latin typeface="Zawgyi-One" panose="020B0604030504040204" pitchFamily="34" charset="0"/>
                <a:cs typeface="Zawgyi-One" panose="020B0604030504040204" pitchFamily="34" charset="0"/>
              </a:rPr>
              <a:t>ျ</a:t>
            </a:r>
            <a:r>
              <a:rPr lang="my-MM" sz="2900" dirty="0">
                <a:latin typeface="Zawgyi-One" panose="020B0604030504040204" pitchFamily="34" charset="0"/>
                <a:cs typeface="Zawgyi-One" panose="020B0604030504040204" pitchFamily="34" charset="0"/>
              </a:rPr>
              <a:t>ဖ</a:t>
            </a:r>
            <a:r>
              <a:rPr lang="en-US" sz="2900" dirty="0">
                <a:latin typeface="Zawgyi-One" panose="020B0604030504040204" pitchFamily="34" charset="0"/>
                <a:cs typeface="Zawgyi-One" panose="020B0604030504040204" pitchFamily="34" charset="0"/>
              </a:rPr>
              <a:t>င</a:t>
            </a:r>
            <a:r>
              <a:rPr lang="my-MM" sz="2900" dirty="0">
                <a:latin typeface="Zawgyi-One" panose="020B0604030504040204" pitchFamily="34" charset="0"/>
                <a:cs typeface="Zawgyi-One" panose="020B0604030504040204" pitchFamily="34" charset="0"/>
              </a:rPr>
              <a:t>္</a:t>
            </a:r>
            <a:r>
              <a:rPr lang="en-US" sz="2900" dirty="0">
                <a:latin typeface="Zawgyi-One" panose="020B0604030504040204" pitchFamily="34" charset="0"/>
                <a:cs typeface="Zawgyi-One" panose="020B0604030504040204" pitchFamily="34" charset="0"/>
              </a:rPr>
              <a:t>့ </a:t>
            </a:r>
            <a:r>
              <a:rPr lang="en-US" sz="2900" dirty="0" err="1">
                <a:latin typeface="Zawgyi-One" panose="020B0604030504040204" pitchFamily="34" charset="0"/>
                <a:cs typeface="Zawgyi-One" panose="020B0604030504040204" pitchFamily="34" charset="0"/>
              </a:rPr>
              <a:t>ေမတၱာတရားတြင</a:t>
            </a:r>
            <a:r>
              <a:rPr lang="en-US" sz="2900" dirty="0">
                <a:latin typeface="Zawgyi-One" panose="020B0604030504040204" pitchFamily="34" charset="0"/>
                <a:cs typeface="Zawgyi-One" panose="020B0604030504040204" pitchFamily="34" charset="0"/>
              </a:rPr>
              <a:t>္ </a:t>
            </a:r>
            <a:r>
              <a:rPr lang="en-US" sz="2900" dirty="0" err="1">
                <a:latin typeface="Zawgyi-One" panose="020B0604030504040204" pitchFamily="34" charset="0"/>
                <a:cs typeface="Zawgyi-One" panose="020B0604030504040204" pitchFamily="34" charset="0"/>
              </a:rPr>
              <a:t>က်င္လည</a:t>
            </a:r>
            <a:r>
              <a:rPr lang="en-US" sz="2900" dirty="0">
                <a:latin typeface="Zawgyi-One" panose="020B0604030504040204" pitchFamily="34" charset="0"/>
                <a:cs typeface="Zawgyi-One" panose="020B0604030504040204" pitchFamily="34" charset="0"/>
              </a:rPr>
              <a:t>္ၾ</a:t>
            </a:r>
            <a:r>
              <a:rPr lang="my-MM" sz="2900" dirty="0">
                <a:latin typeface="Zawgyi-One" panose="020B0604030504040204" pitchFamily="34" charset="0"/>
                <a:cs typeface="Zawgyi-One" panose="020B0604030504040204" pitchFamily="34" charset="0"/>
              </a:rPr>
              <a:t>က</a:t>
            </a:r>
            <a:r>
              <a:rPr lang="en-US" sz="2900" dirty="0">
                <a:latin typeface="Zawgyi-One" panose="020B0604030504040204" pitchFamily="34" charset="0"/>
                <a:cs typeface="Zawgyi-One" panose="020B0604030504040204" pitchFamily="34" charset="0"/>
              </a:rPr>
              <a:t>မ</a:t>
            </a:r>
            <a:r>
              <a:rPr lang="my-MM" sz="2900" dirty="0">
                <a:latin typeface="Zawgyi-One" panose="020B0604030504040204" pitchFamily="34" charset="0"/>
                <a:cs typeface="Zawgyi-One" panose="020B0604030504040204" pitchFamily="34" charset="0"/>
              </a:rPr>
              <a:t>ည</a:t>
            </a:r>
            <a:r>
              <a:rPr lang="en-US" sz="2900" dirty="0">
                <a:latin typeface="Zawgyi-One" panose="020B0604030504040204" pitchFamily="34" charset="0"/>
                <a:cs typeface="Zawgyi-One" panose="020B0604030504040204" pitchFamily="34" charset="0"/>
              </a:rPr>
              <a:t>္</a:t>
            </a:r>
            <a:r>
              <a:rPr lang="my-MM" sz="2900" dirty="0">
                <a:latin typeface="Zawgyi-One" panose="020B0604030504040204" pitchFamily="34" charset="0"/>
                <a:cs typeface="Zawgyi-One" panose="020B0604030504040204" pitchFamily="34" charset="0"/>
              </a:rPr>
              <a:t>။</a:t>
            </a:r>
            <a:r>
              <a:rPr lang="en-US" sz="2900" dirty="0">
                <a:latin typeface="Zawgyi-One" panose="020B0604030504040204" pitchFamily="34" charset="0"/>
                <a:cs typeface="Zawgyi-One" panose="020B0604030504040204" pitchFamily="34" charset="0"/>
              </a:rPr>
              <a:t> </a:t>
            </a:r>
          </a:p>
          <a:p>
            <a:pPr marL="0" indent="0" algn="ctr" defTabSz="314782">
              <a:lnSpc>
                <a:spcPct val="150000"/>
              </a:lnSpc>
              <a:spcBef>
                <a:spcPts val="400"/>
              </a:spcBef>
              <a:buSzTx/>
              <a:buNone/>
              <a:defRPr sz="2835" b="1"/>
            </a:pPr>
            <a:r>
              <a:rPr lang="my-MM" sz="2900" dirty="0">
                <a:latin typeface="Zawgyi-One" panose="020B0604030504040204" pitchFamily="34" charset="0"/>
                <a:cs typeface="Zawgyi-One" panose="020B0604030504040204" pitchFamily="34" charset="0"/>
              </a:rPr>
              <a:t>ဧ</a:t>
            </a:r>
            <a:r>
              <a:rPr lang="en-US" sz="2900" dirty="0">
                <a:latin typeface="Zawgyi-One" panose="020B0604030504040204" pitchFamily="34" charset="0"/>
                <a:cs typeface="Zawgyi-One" panose="020B0604030504040204" pitchFamily="34" charset="0"/>
              </a:rPr>
              <a:t>ဖ</a:t>
            </a:r>
            <a:r>
              <a:rPr lang="my-MM" sz="2900" dirty="0">
                <a:latin typeface="Zawgyi-One" panose="020B0604030504040204" pitchFamily="34" charset="0"/>
                <a:cs typeface="Zawgyi-One" panose="020B0604030504040204" pitchFamily="34" charset="0"/>
              </a:rPr>
              <a:t>က</a:t>
            </a:r>
            <a:r>
              <a:rPr lang="en-US" sz="2900" dirty="0">
                <a:latin typeface="Zawgyi-One" panose="020B0604030504040204" pitchFamily="34" charset="0"/>
                <a:cs typeface="Zawgyi-One" panose="020B0604030504040204" pitchFamily="34" charset="0"/>
              </a:rPr>
              <a:t>္ </a:t>
            </a:r>
            <a:r>
              <a:rPr lang="my-MM" sz="2900" dirty="0">
                <a:latin typeface="Zawgyi-One" panose="020B0604030504040204" pitchFamily="34" charset="0"/>
                <a:cs typeface="Zawgyi-One" panose="020B0604030504040204" pitchFamily="34" charset="0"/>
              </a:rPr>
              <a:t>၅</a:t>
            </a:r>
            <a:r>
              <a:rPr lang="en-US" sz="2900" dirty="0">
                <a:latin typeface="Zawgyi-One" panose="020B0604030504040204" pitchFamily="34" charset="0"/>
                <a:cs typeface="Zawgyi-One" panose="020B0604030504040204" pitchFamily="34" charset="0"/>
              </a:rPr>
              <a:t>း</a:t>
            </a:r>
            <a:r>
              <a:rPr lang="my-MM" sz="2900" dirty="0">
                <a:latin typeface="Zawgyi-One" panose="020B0604030504040204" pitchFamily="34" charset="0"/>
                <a:cs typeface="Zawgyi-One" panose="020B0604030504040204" pitchFamily="34" charset="0"/>
              </a:rPr>
              <a:t>၁</a:t>
            </a:r>
            <a:r>
              <a:rPr lang="en-US" sz="2900" dirty="0">
                <a:latin typeface="Zawgyi-One" panose="020B0604030504040204" pitchFamily="34" charset="0"/>
                <a:cs typeface="Zawgyi-One" panose="020B0604030504040204" pitchFamily="34" charset="0"/>
              </a:rPr>
              <a:t>-</a:t>
            </a:r>
            <a:r>
              <a:rPr lang="my-MM" sz="2900" dirty="0">
                <a:latin typeface="Zawgyi-One" panose="020B0604030504040204" pitchFamily="34" charset="0"/>
                <a:cs typeface="Zawgyi-One" panose="020B0604030504040204" pitchFamily="34" charset="0"/>
              </a:rPr>
              <a:t>၂</a:t>
            </a:r>
            <a:endParaRPr lang="en-US" sz="2900" dirty="0">
              <a:latin typeface="Zawgyi-One" panose="020B0604030504040204" pitchFamily="34" charset="0"/>
              <a:cs typeface="Zawgyi-One" panose="020B0604030504040204" pitchFamily="34" charset="0"/>
            </a:endParaRPr>
          </a:p>
          <a:p>
            <a:pPr marL="0" indent="0" algn="ctr" defTabSz="314782">
              <a:lnSpc>
                <a:spcPct val="150000"/>
              </a:lnSpc>
              <a:spcBef>
                <a:spcPts val="400"/>
              </a:spcBef>
              <a:buSzTx/>
              <a:buNone/>
              <a:defRPr sz="2835" b="1"/>
            </a:pPr>
            <a:endParaRPr lang="en-US" sz="2900" dirty="0">
              <a:latin typeface="Zawgyi-One" panose="020B0604030504040204" pitchFamily="34" charset="0"/>
              <a:cs typeface="Zawgyi-One" panose="020B0604030504040204" pitchFamily="34" charset="0"/>
            </a:endParaRPr>
          </a:p>
          <a:p>
            <a:pPr marL="0" indent="0" algn="ctr" defTabSz="314782">
              <a:lnSpc>
                <a:spcPct val="150000"/>
              </a:lnSpc>
              <a:spcBef>
                <a:spcPts val="400"/>
              </a:spcBef>
              <a:buSzTx/>
              <a:buNone/>
              <a:defRPr sz="2835" b="1"/>
            </a:pPr>
            <a:r>
              <a:rPr lang="en-US" sz="2900" dirty="0">
                <a:latin typeface="Zawgyi-One" panose="020B0604030504040204" pitchFamily="34" charset="0"/>
                <a:cs typeface="Zawgyi-One" panose="020B0604030504040204" pitchFamily="34" charset="0"/>
              </a:rPr>
              <a:t>*</a:t>
            </a:r>
            <a:r>
              <a:rPr lang="en-US" sz="2900" dirty="0" err="1">
                <a:latin typeface="Zawgyi-One" panose="020B0604030504040204" pitchFamily="34" charset="0"/>
                <a:cs typeface="Zawgyi-One" panose="020B0604030504040204" pitchFamily="34" charset="0"/>
              </a:rPr>
              <a:t>စာအုပ</a:t>
            </a:r>
            <a:r>
              <a:rPr lang="en-US" sz="2900" dirty="0">
                <a:latin typeface="Zawgyi-One" panose="020B0604030504040204" pitchFamily="34" charset="0"/>
                <a:cs typeface="Zawgyi-One" panose="020B0604030504040204" pitchFamily="34" charset="0"/>
              </a:rPr>
              <a:t>္</a:t>
            </a:r>
            <a:r>
              <a:rPr lang="my-MM" sz="2900" dirty="0">
                <a:latin typeface="Zawgyi-One" panose="020B0604030504040204" pitchFamily="34" charset="0"/>
                <a:cs typeface="Zawgyi-One" panose="020B0604030504040204" pitchFamily="34" charset="0"/>
              </a:rPr>
              <a:t>ဖ</a:t>
            </a:r>
            <a:r>
              <a:rPr lang="en-US" sz="2900" dirty="0">
                <a:latin typeface="Zawgyi-One" panose="020B0604030504040204" pitchFamily="34" charset="0"/>
                <a:cs typeface="Zawgyi-One" panose="020B0604030504040204" pitchFamily="34" charset="0"/>
              </a:rPr>
              <a:t>တ</a:t>
            </a:r>
            <a:r>
              <a:rPr lang="my-MM" sz="2900" dirty="0">
                <a:latin typeface="Zawgyi-One" panose="020B0604030504040204" pitchFamily="34" charset="0"/>
                <a:cs typeface="Zawgyi-One" panose="020B0604030504040204" pitchFamily="34" charset="0"/>
              </a:rPr>
              <a:t>္</a:t>
            </a:r>
            <a:r>
              <a:rPr lang="en-US" sz="2900" dirty="0">
                <a:latin typeface="Zawgyi-One" panose="020B0604030504040204" pitchFamily="34" charset="0"/>
                <a:cs typeface="Zawgyi-One" panose="020B0604030504040204" pitchFamily="34" charset="0"/>
              </a:rPr>
              <a:t>ပါ</a:t>
            </a:r>
            <a:r>
              <a:rPr lang="my-MM" sz="2900" dirty="0">
                <a:latin typeface="Zawgyi-One" panose="020B0604030504040204" pitchFamily="34" charset="0"/>
                <a:cs typeface="Zawgyi-One" panose="020B0604030504040204" pitchFamily="34" charset="0"/>
              </a:rPr>
              <a:t>။</a:t>
            </a:r>
            <a:r>
              <a:rPr lang="en-US" sz="2900" dirty="0" err="1">
                <a:latin typeface="Zawgyi-One" panose="020B0604030504040204" pitchFamily="34" charset="0"/>
                <a:cs typeface="Zawgyi-One" panose="020B0604030504040204" pitchFamily="34" charset="0"/>
              </a:rPr>
              <a:t>အခန္း</a:t>
            </a:r>
            <a:r>
              <a:rPr lang="en-US" sz="2900" dirty="0">
                <a:latin typeface="Zawgyi-One" panose="020B0604030504040204" pitchFamily="34" charset="0"/>
                <a:cs typeface="Zawgyi-One" panose="020B0604030504040204" pitchFamily="34" charset="0"/>
              </a:rPr>
              <a:t> ၂</a:t>
            </a:r>
            <a:r>
              <a:rPr lang="my-MM" sz="2900" dirty="0">
                <a:latin typeface="Zawgyi-One" panose="020B0604030504040204" pitchFamily="34" charset="0"/>
                <a:cs typeface="Zawgyi-One" panose="020B0604030504040204" pitchFamily="34" charset="0"/>
              </a:rPr>
              <a:t>၊</a:t>
            </a:r>
            <a:r>
              <a:rPr lang="en-US" sz="2900" dirty="0">
                <a:latin typeface="Zawgyi-One" panose="020B0604030504040204" pitchFamily="34" charset="0"/>
                <a:cs typeface="Zawgyi-One" panose="020B0604030504040204" pitchFamily="34" charset="0"/>
              </a:rPr>
              <a:t> </a:t>
            </a:r>
            <a:r>
              <a:rPr lang="my-MM" sz="2900" dirty="0">
                <a:latin typeface="Zawgyi-One" panose="020B0604030504040204" pitchFamily="34" charset="0"/>
                <a:cs typeface="Zawgyi-One" panose="020B0604030504040204" pitchFamily="34" charset="0"/>
              </a:rPr>
              <a:t>ပ</a:t>
            </a:r>
            <a:r>
              <a:rPr lang="en-US" sz="2900" dirty="0">
                <a:latin typeface="Zawgyi-One" panose="020B0604030504040204" pitchFamily="34" charset="0"/>
                <a:cs typeface="Zawgyi-One" panose="020B0604030504040204" pitchFamily="34" charset="0"/>
              </a:rPr>
              <a:t>ု</a:t>
            </a:r>
            <a:r>
              <a:rPr lang="my-MM" sz="2900" dirty="0">
                <a:latin typeface="Zawgyi-One" panose="020B0604030504040204" pitchFamily="34" charset="0"/>
                <a:cs typeface="Zawgyi-One" panose="020B0604030504040204" pitchFamily="34" charset="0"/>
              </a:rPr>
              <a:t>ံ</a:t>
            </a:r>
            <a:r>
              <a:rPr lang="en-US" sz="2900" dirty="0">
                <a:latin typeface="Zawgyi-One" panose="020B0604030504040204" pitchFamily="34" charset="0"/>
                <a:cs typeface="Zawgyi-One" panose="020B0604030504040204" pitchFamily="34" charset="0"/>
              </a:rPr>
              <a:t> </a:t>
            </a:r>
            <a:r>
              <a:rPr lang="my-MM" sz="2900" dirty="0">
                <a:latin typeface="Zawgyi-One" panose="020B0604030504040204" pitchFamily="34" charset="0"/>
                <a:cs typeface="Zawgyi-One" panose="020B0604030504040204" pitchFamily="34" charset="0"/>
              </a:rPr>
              <a:t>၂</a:t>
            </a:r>
            <a:r>
              <a:rPr lang="en-US" sz="2900" dirty="0">
                <a:latin typeface="Zawgyi-One" panose="020B0604030504040204" pitchFamily="34" charset="0"/>
                <a:cs typeface="Zawgyi-One" panose="020B0604030504040204" pitchFamily="34" charset="0"/>
              </a:rPr>
              <a:t>.</a:t>
            </a:r>
            <a:r>
              <a:rPr lang="my-MM" sz="2900" dirty="0">
                <a:latin typeface="Zawgyi-One" panose="020B0604030504040204" pitchFamily="34" charset="0"/>
                <a:cs typeface="Zawgyi-One" panose="020B0604030504040204" pitchFamily="34" charset="0"/>
              </a:rPr>
              <a:t>၁</a:t>
            </a:r>
            <a:r>
              <a:rPr lang="en-US" sz="2900" dirty="0">
                <a:latin typeface="Zawgyi-One" panose="020B0604030504040204" pitchFamily="34" charset="0"/>
                <a:cs typeface="Zawgyi-One" panose="020B0604030504040204" pitchFamily="34" charset="0"/>
              </a:rPr>
              <a:t>။ “</a:t>
            </a:r>
            <a:r>
              <a:rPr lang="en-US" sz="2900" dirty="0" err="1">
                <a:latin typeface="Zawgyi-One" panose="020B0604030504040204" pitchFamily="34" charset="0"/>
                <a:cs typeface="Zawgyi-One" panose="020B0604030504040204" pitchFamily="34" charset="0"/>
              </a:rPr>
              <a:t>ဆက္ဆံေရ</a:t>
            </a:r>
            <a:r>
              <a:rPr lang="my-MM" sz="2900" dirty="0">
                <a:latin typeface="Zawgyi-One" panose="020B0604030504040204" pitchFamily="34" charset="0"/>
                <a:cs typeface="Zawgyi-One" panose="020B0604030504040204" pitchFamily="34" charset="0"/>
              </a:rPr>
              <a:t>း</a:t>
            </a:r>
            <a:r>
              <a:rPr lang="en-US" sz="2900" dirty="0">
                <a:latin typeface="Zawgyi-One" panose="020B0604030504040204" pitchFamily="34" charset="0"/>
                <a:cs typeface="Zawgyi-One" panose="020B0604030504040204" pitchFamily="34" charset="0"/>
              </a:rPr>
              <a:t> </a:t>
            </a:r>
            <a:r>
              <a:rPr lang="my-MM" sz="2900" dirty="0">
                <a:latin typeface="Zawgyi-One" panose="020B0604030504040204" pitchFamily="34" charset="0"/>
                <a:cs typeface="Zawgyi-One" panose="020B0604030504040204" pitchFamily="34" charset="0"/>
              </a:rPr>
              <a:t>ပ</a:t>
            </a:r>
            <a:r>
              <a:rPr lang="en-US" sz="2900" dirty="0">
                <a:latin typeface="Zawgyi-One" panose="020B0604030504040204" pitchFamily="34" charset="0"/>
                <a:cs typeface="Zawgyi-One" panose="020B0604030504040204" pitchFamily="34" charset="0"/>
              </a:rPr>
              <a:t>ံ</a:t>
            </a:r>
            <a:r>
              <a:rPr lang="my-MM" sz="2900" dirty="0">
                <a:latin typeface="Zawgyi-One" panose="020B0604030504040204" pitchFamily="34" charset="0"/>
                <a:cs typeface="Zawgyi-One" panose="020B0604030504040204" pitchFamily="34" charset="0"/>
              </a:rPr>
              <a:t>ု</a:t>
            </a:r>
            <a:r>
              <a:rPr lang="en-US" sz="2900" dirty="0" err="1">
                <a:latin typeface="Zawgyi-One" panose="020B0604030504040204" pitchFamily="34" charset="0"/>
                <a:cs typeface="Zawgyi-One" panose="020B0604030504040204" pitchFamily="34" charset="0"/>
              </a:rPr>
              <a:t>စံ</a:t>
            </a:r>
            <a:r>
              <a:rPr lang="en-US" sz="2900" dirty="0">
                <a:latin typeface="Zawgyi-One" panose="020B0604030504040204" pitchFamily="34" charset="0"/>
                <a:cs typeface="Zawgyi-One" panose="020B0604030504040204" pitchFamily="34" charset="0"/>
              </a:rPr>
              <a:t>”</a:t>
            </a:r>
            <a:endParaRPr lang="en-US" sz="3300" dirty="0">
              <a:latin typeface="Zawgyi-One" panose="020B0604030504040204" pitchFamily="34" charset="0"/>
              <a:cs typeface="Zawgyi-One" panose="020B0604030504040204" pitchFamily="34" charset="0"/>
            </a:endParaRPr>
          </a:p>
          <a:p>
            <a:pPr marL="0" indent="0" defTabSz="314782">
              <a:lnSpc>
                <a:spcPct val="72000"/>
              </a:lnSpc>
              <a:spcBef>
                <a:spcPts val="400"/>
              </a:spcBef>
              <a:buSzTx/>
              <a:buNone/>
              <a:defRPr sz="2268"/>
            </a:pPr>
            <a:endParaRPr sz="1944" dirty="0"/>
          </a:p>
        </p:txBody>
      </p:sp>
      <p:sp>
        <p:nvSpPr>
          <p:cNvPr id="149" name="Text"/>
          <p:cNvSpPr txBox="1"/>
          <p:nvPr/>
        </p:nvSpPr>
        <p:spPr>
          <a:xfrm>
            <a:off x="4508499" y="4157981"/>
            <a:ext cx="127001" cy="93573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defTabSz="388620">
              <a:lnSpc>
                <a:spcPct val="72000"/>
              </a:lnSpc>
              <a:spcBef>
                <a:spcPts val="500"/>
              </a:spcBef>
              <a:buFont typeface="Arial"/>
              <a:defRPr sz="2800">
                <a:latin typeface="+mj-lt"/>
                <a:ea typeface="+mj-ea"/>
                <a:cs typeface="+mj-cs"/>
                <a:sym typeface="Helvetica"/>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49" name="Text"/>
          <p:cNvSpPr txBox="1"/>
          <p:nvPr/>
        </p:nvSpPr>
        <p:spPr>
          <a:xfrm>
            <a:off x="4508499" y="4157981"/>
            <a:ext cx="127001" cy="93573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defTabSz="388620">
              <a:lnSpc>
                <a:spcPct val="72000"/>
              </a:lnSpc>
              <a:spcBef>
                <a:spcPts val="500"/>
              </a:spcBef>
              <a:buFont typeface="Arial"/>
              <a:defRPr sz="2800">
                <a:latin typeface="+mj-lt"/>
                <a:ea typeface="+mj-ea"/>
                <a:cs typeface="+mj-cs"/>
                <a:sym typeface="Helvetica"/>
              </a:defRPr>
            </a:pPr>
            <a:endParaRPr/>
          </a:p>
        </p:txBody>
      </p:sp>
      <p:pic>
        <p:nvPicPr>
          <p:cNvPr id="7" name="Picture 6">
            <a:extLst>
              <a:ext uri="{FF2B5EF4-FFF2-40B4-BE49-F238E27FC236}">
                <a16:creationId xmlns:a16="http://schemas.microsoft.com/office/drawing/2014/main" id="{693E0B95-B135-4CF4-BE06-A1119467EA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2201" y="623457"/>
            <a:ext cx="4665380" cy="5091545"/>
          </a:xfrm>
          <a:prstGeom prst="rect">
            <a:avLst/>
          </a:prstGeom>
        </p:spPr>
      </p:pic>
      <p:sp>
        <p:nvSpPr>
          <p:cNvPr id="11" name="TextBox 10">
            <a:extLst>
              <a:ext uri="{FF2B5EF4-FFF2-40B4-BE49-F238E27FC236}">
                <a16:creationId xmlns:a16="http://schemas.microsoft.com/office/drawing/2014/main" id="{CD663860-4F2C-4C25-915D-F4682F2A83BC}"/>
              </a:ext>
            </a:extLst>
          </p:cNvPr>
          <p:cNvSpPr txBox="1"/>
          <p:nvPr/>
        </p:nvSpPr>
        <p:spPr>
          <a:xfrm>
            <a:off x="544286" y="-43548"/>
            <a:ext cx="7979228"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50000"/>
              </a:lnSpc>
              <a:spcBef>
                <a:spcPts val="0"/>
              </a:spcBef>
              <a:spcAft>
                <a:spcPts val="0"/>
              </a:spcAft>
              <a:buClrTx/>
              <a:buSzTx/>
              <a:buFontTx/>
              <a:buNone/>
              <a:tabLst/>
            </a:pPr>
            <a:r>
              <a:rPr kumimoji="0" lang="en-US" b="1" i="0" u="none" strike="noStrike" cap="none" spc="0" normalizeH="0" baseline="0" dirty="0" err="1">
                <a:ln>
                  <a:noFill/>
                </a:ln>
                <a:solidFill>
                  <a:schemeClr val="accent2">
                    <a:lumMod val="75000"/>
                  </a:schemeClr>
                </a:solidFill>
                <a:effectLst/>
                <a:uFillTx/>
                <a:latin typeface="Zawgyi-One" panose="020B0604030504040204" pitchFamily="34" charset="0"/>
                <a:cs typeface="Zawgyi-One" panose="020B0604030504040204" pitchFamily="34" charset="0"/>
                <a:sym typeface="Calibri"/>
              </a:rPr>
              <a:t>လူမႈဆက္ဆ</a:t>
            </a:r>
            <a:r>
              <a:rPr lang="en-US" b="1" dirty="0" err="1">
                <a:solidFill>
                  <a:schemeClr val="accent2">
                    <a:lumMod val="75000"/>
                  </a:schemeClr>
                </a:solidFill>
                <a:latin typeface="Zawgyi-One" panose="020B0604030504040204" pitchFamily="34" charset="0"/>
                <a:cs typeface="Zawgyi-One" panose="020B0604030504040204" pitchFamily="34" charset="0"/>
              </a:rPr>
              <a:t>ံေရး</a:t>
            </a:r>
            <a:r>
              <a:rPr lang="en-US" b="1" dirty="0">
                <a:solidFill>
                  <a:schemeClr val="accent2">
                    <a:lumMod val="75000"/>
                  </a:schemeClr>
                </a:solidFill>
                <a:latin typeface="Zawgyi-One" panose="020B0604030504040204" pitchFamily="34" charset="0"/>
                <a:cs typeface="Zawgyi-One" panose="020B0604030504040204" pitchFamily="34" charset="0"/>
              </a:rPr>
              <a:t>ႏွ</a:t>
            </a:r>
            <a:r>
              <a:rPr lang="my-MM" b="1" dirty="0">
                <a:solidFill>
                  <a:schemeClr val="accent2">
                    <a:lumMod val="75000"/>
                  </a:schemeClr>
                </a:solidFill>
                <a:latin typeface="Zawgyi-One" panose="020B0604030504040204" pitchFamily="34" charset="0"/>
                <a:cs typeface="Zawgyi-One" panose="020B0604030504040204" pitchFamily="34" charset="0"/>
              </a:rPr>
              <a:t>င</a:t>
            </a:r>
            <a:r>
              <a:rPr lang="en-US" b="1" dirty="0">
                <a:solidFill>
                  <a:schemeClr val="accent2">
                    <a:lumMod val="75000"/>
                  </a:schemeClr>
                </a:solidFill>
                <a:latin typeface="Zawgyi-One" panose="020B0604030504040204" pitchFamily="34" charset="0"/>
                <a:cs typeface="Zawgyi-One" panose="020B0604030504040204" pitchFamily="34" charset="0"/>
              </a:rPr>
              <a:t>္</a:t>
            </a:r>
            <a:r>
              <a:rPr lang="my-MM" b="1" dirty="0">
                <a:solidFill>
                  <a:schemeClr val="accent2">
                    <a:lumMod val="75000"/>
                  </a:schemeClr>
                </a:solidFill>
                <a:latin typeface="Zawgyi-One" panose="020B0604030504040204" pitchFamily="34" charset="0"/>
                <a:cs typeface="Zawgyi-One" panose="020B0604030504040204" pitchFamily="34" charset="0"/>
              </a:rPr>
              <a:t>့</a:t>
            </a:r>
            <a:r>
              <a:rPr lang="en-US" b="1" dirty="0">
                <a:solidFill>
                  <a:schemeClr val="accent2">
                    <a:lumMod val="75000"/>
                  </a:schemeClr>
                </a:solidFill>
                <a:latin typeface="Zawgyi-One" panose="020B0604030504040204" pitchFamily="34" charset="0"/>
                <a:cs typeface="Zawgyi-One" panose="020B0604030504040204" pitchFamily="34" charset="0"/>
              </a:rPr>
              <a:t> </a:t>
            </a:r>
            <a:r>
              <a:rPr lang="en-US" b="1" dirty="0" err="1">
                <a:solidFill>
                  <a:schemeClr val="accent2">
                    <a:lumMod val="75000"/>
                  </a:schemeClr>
                </a:solidFill>
                <a:latin typeface="Zawgyi-One" panose="020B0604030504040204" pitchFamily="34" charset="0"/>
                <a:cs typeface="Zawgyi-One" panose="020B0604030504040204" pitchFamily="34" charset="0"/>
              </a:rPr>
              <a:t>ထင္သာျမင္သာမႈရွိျခင္း</a:t>
            </a:r>
            <a:endParaRPr lang="en-US" b="1" dirty="0">
              <a:solidFill>
                <a:schemeClr val="accent2">
                  <a:lumMod val="75000"/>
                </a:schemeClr>
              </a:solidFill>
              <a:latin typeface="Zawgyi-One" panose="020B0604030504040204" pitchFamily="34" charset="0"/>
              <a:cs typeface="Zawgyi-One" panose="020B0604030504040204" pitchFamily="34" charset="0"/>
            </a:endParaRPr>
          </a:p>
          <a:p>
            <a:pPr marL="0" marR="0" indent="0" algn="ctr" defTabSz="457200" rtl="0" fontAlgn="auto" latinLnBrk="0" hangingPunct="0">
              <a:lnSpc>
                <a:spcPct val="150000"/>
              </a:lnSpc>
              <a:spcBef>
                <a:spcPts val="0"/>
              </a:spcBef>
              <a:spcAft>
                <a:spcPts val="0"/>
              </a:spcAft>
              <a:buClrTx/>
              <a:buSzTx/>
              <a:buFontTx/>
              <a:buNone/>
              <a:tabLst/>
            </a:pPr>
            <a:r>
              <a:rPr kumimoji="0" lang="en-US" sz="1400" b="0" i="0" u="none" strike="noStrike" cap="none" spc="0" normalizeH="0" baseline="0" dirty="0" err="1">
                <a:ln>
                  <a:noFill/>
                </a:ln>
                <a:solidFill>
                  <a:schemeClr val="accent1"/>
                </a:solidFill>
                <a:effectLst/>
                <a:uFillTx/>
                <a:latin typeface="Zawgyi-One" panose="020B0604030504040204" pitchFamily="34" charset="0"/>
                <a:cs typeface="Zawgyi-One" panose="020B0604030504040204" pitchFamily="34" charset="0"/>
                <a:sym typeface="Calibri"/>
              </a:rPr>
              <a:t>ဘုရားသခင</a:t>
            </a:r>
            <a:r>
              <a:rPr kumimoji="0" lang="en-US"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a:t>
            </a:r>
            <a:r>
              <a:rPr kumimoji="0" lang="en-US" sz="1400" b="0" i="0" u="none" strike="noStrike" cap="none" spc="0" normalizeH="0" baseline="0" dirty="0" err="1">
                <a:ln>
                  <a:noFill/>
                </a:ln>
                <a:solidFill>
                  <a:schemeClr val="accent1"/>
                </a:solidFill>
                <a:effectLst/>
                <a:uFillTx/>
                <a:latin typeface="Zawgyi-One" panose="020B0604030504040204" pitchFamily="34" charset="0"/>
                <a:cs typeface="Zawgyi-One" panose="020B0604030504040204" pitchFamily="34" charset="0"/>
                <a:sym typeface="Calibri"/>
              </a:rPr>
              <a:t>လူမ်ားကို</a:t>
            </a:r>
            <a:r>
              <a:rPr kumimoji="0" lang="en-US"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 </a:t>
            </a:r>
            <a:r>
              <a:rPr kumimoji="0" lang="en-US" sz="1400" b="0" i="0" u="none" strike="noStrike" cap="none" spc="0" normalizeH="0" baseline="0" dirty="0" err="1">
                <a:ln>
                  <a:noFill/>
                </a:ln>
                <a:solidFill>
                  <a:schemeClr val="accent1"/>
                </a:solidFill>
                <a:effectLst/>
                <a:uFillTx/>
                <a:latin typeface="Zawgyi-One" panose="020B0604030504040204" pitchFamily="34" charset="0"/>
                <a:cs typeface="Zawgyi-One" panose="020B0604030504040204" pitchFamily="34" charset="0"/>
                <a:sym typeface="Calibri"/>
              </a:rPr>
              <a:t>ဦးေဆာင</a:t>
            </a:r>
            <a:r>
              <a:rPr kumimoji="0" lang="en-US"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a:t>
            </a:r>
            <a:r>
              <a:rPr kumimoji="0" lang="my-MM"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a:t>
            </a:r>
            <a:r>
              <a:rPr kumimoji="0" lang="en-US"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ခ</a:t>
            </a:r>
            <a:r>
              <a:rPr kumimoji="0" lang="my-MM"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င</a:t>
            </a:r>
            <a:r>
              <a:rPr kumimoji="0" lang="en-US"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a:t>
            </a:r>
            <a:r>
              <a:rPr kumimoji="0" lang="my-MM"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a:t>
            </a:r>
            <a:r>
              <a:rPr kumimoji="0" lang="en-US"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အ</a:t>
            </a:r>
            <a:r>
              <a:rPr kumimoji="0" lang="my-MM"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တ</a:t>
            </a:r>
            <a:r>
              <a:rPr kumimoji="0" lang="en-US"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a:t>
            </a:r>
            <a:r>
              <a:rPr kumimoji="0" lang="my-MM"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က</a:t>
            </a:r>
            <a:r>
              <a:rPr kumimoji="0" lang="en-US"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 </a:t>
            </a:r>
            <a:r>
              <a:rPr kumimoji="0" lang="my-MM"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ဆ</a:t>
            </a:r>
            <a:r>
              <a:rPr kumimoji="0" lang="en-US"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က</a:t>
            </a:r>
            <a:r>
              <a:rPr kumimoji="0" lang="my-MM"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a:t>
            </a:r>
            <a:r>
              <a:rPr lang="en-US" sz="1400" dirty="0" err="1">
                <a:solidFill>
                  <a:schemeClr val="accent1"/>
                </a:solidFill>
                <a:latin typeface="Zawgyi-One" panose="020B0604030504040204" pitchFamily="34" charset="0"/>
                <a:cs typeface="Zawgyi-One" panose="020B0604030504040204" pitchFamily="34" charset="0"/>
              </a:rPr>
              <a:t>ဆံေရးပုံစံ</a:t>
            </a:r>
            <a:endParaRPr kumimoji="0" lang="en-US"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endParaRPr>
          </a:p>
        </p:txBody>
      </p:sp>
    </p:spTree>
    <p:extLst>
      <p:ext uri="{BB962C8B-B14F-4D97-AF65-F5344CB8AC3E}">
        <p14:creationId xmlns:p14="http://schemas.microsoft.com/office/powerpoint/2010/main" val="47239900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51" name="Title 1"/>
          <p:cNvSpPr txBox="1">
            <a:spLocks noGrp="1"/>
          </p:cNvSpPr>
          <p:nvPr>
            <p:ph type="title"/>
          </p:nvPr>
        </p:nvSpPr>
        <p:spPr>
          <a:xfrm>
            <a:off x="67887" y="181079"/>
            <a:ext cx="9008226" cy="642280"/>
          </a:xfrm>
          <a:prstGeom prst="rect">
            <a:avLst/>
          </a:prstGeom>
        </p:spPr>
        <p:txBody>
          <a:bodyPr>
            <a:normAutofit fontScale="90000"/>
          </a:bodyPr>
          <a:lstStyle>
            <a:lvl1pPr defTabSz="388620">
              <a:lnSpc>
                <a:spcPct val="72000"/>
              </a:lnSpc>
              <a:spcBef>
                <a:spcPts val="500"/>
              </a:spcBef>
              <a:buFont typeface="Arial"/>
              <a:defRPr sz="3000" cap="none">
                <a:solidFill>
                  <a:schemeClr val="accent2"/>
                </a:solidFill>
                <a:latin typeface="+mj-lt"/>
                <a:ea typeface="+mj-ea"/>
                <a:cs typeface="+mj-cs"/>
                <a:sym typeface="Helvetica"/>
              </a:defRPr>
            </a:lvl1pPr>
          </a:lstStyle>
          <a:p>
            <a:pPr defTabSz="314782">
              <a:spcBef>
                <a:spcPts val="400"/>
              </a:spcBef>
              <a:defRPr sz="2430" b="1">
                <a:solidFill>
                  <a:schemeClr val="accent2"/>
                </a:solidFill>
              </a:defRPr>
            </a:pPr>
            <a:r>
              <a:rPr lang="en-US" sz="2800" dirty="0" err="1">
                <a:latin typeface="Zawgyi-One" panose="020B0604030504040204" pitchFamily="34" charset="0"/>
                <a:cs typeface="Zawgyi-One" panose="020B0604030504040204" pitchFamily="34" charset="0"/>
              </a:rPr>
              <a:t>လူမႈဆက္ဆံေရး</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ထင္သာျမင္သာ</a:t>
            </a:r>
            <a:r>
              <a:rPr lang="my-MM" sz="2800" dirty="0">
                <a:latin typeface="Zawgyi-One" panose="020B0604030504040204" pitchFamily="34" charset="0"/>
                <a:cs typeface="Zawgyi-One" panose="020B0604030504040204" pitchFamily="34" charset="0"/>
              </a:rPr>
              <a:t>ရ</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မႈ</a:t>
            </a:r>
            <a:r>
              <a:rPr lang="my-MM" sz="2800" dirty="0">
                <a:latin typeface="Zawgyi-One" panose="020B0604030504040204" pitchFamily="34" charset="0"/>
                <a:cs typeface="Zawgyi-One" panose="020B0604030504040204" pitchFamily="34" charset="0"/>
              </a:rPr>
              <a:t>က</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အေလးထားျခင္း</a:t>
            </a:r>
            <a:endParaRPr lang="en-US" sz="2800" dirty="0">
              <a:latin typeface="Zawgyi-One" panose="020B0604030504040204" pitchFamily="34" charset="0"/>
              <a:cs typeface="Zawgyi-One" panose="020B0604030504040204" pitchFamily="34" charset="0"/>
            </a:endParaRPr>
          </a:p>
        </p:txBody>
      </p:sp>
      <p:sp>
        <p:nvSpPr>
          <p:cNvPr id="152" name="Text Placeholder 2"/>
          <p:cNvSpPr txBox="1">
            <a:spLocks noGrp="1"/>
          </p:cNvSpPr>
          <p:nvPr>
            <p:ph type="body" sz="quarter" idx="1"/>
          </p:nvPr>
        </p:nvSpPr>
        <p:spPr>
          <a:xfrm>
            <a:off x="398320" y="846279"/>
            <a:ext cx="8060152" cy="926698"/>
          </a:xfrm>
          <a:prstGeom prst="rect">
            <a:avLst/>
          </a:prstGeom>
        </p:spPr>
        <p:txBody>
          <a:bodyPr>
            <a:normAutofit lnSpcReduction="10000"/>
          </a:bodyPr>
          <a:lstStyle/>
          <a:p>
            <a:pPr marL="0" indent="0" algn="ctr" defTabSz="388620">
              <a:lnSpc>
                <a:spcPct val="72000"/>
              </a:lnSpc>
              <a:spcBef>
                <a:spcPts val="500"/>
              </a:spcBef>
              <a:buSzTx/>
              <a:buNone/>
              <a:defRPr sz="2600" b="1" i="1"/>
            </a:pPr>
            <a:endParaRPr sz="1900" b="0" dirty="0"/>
          </a:p>
          <a:p>
            <a:pPr marL="0" indent="0" algn="ctr" defTabSz="388620">
              <a:lnSpc>
                <a:spcPct val="72000"/>
              </a:lnSpc>
              <a:spcBef>
                <a:spcPts val="500"/>
              </a:spcBef>
              <a:buSzTx/>
              <a:buNone/>
              <a:defRPr sz="1800" b="1"/>
            </a:pPr>
            <a:r>
              <a:rPr lang="en-US" sz="2800" dirty="0" err="1">
                <a:latin typeface="Zawgyi-One" panose="020B0604030504040204" pitchFamily="34" charset="0"/>
                <a:cs typeface="Zawgyi-One" panose="020B0604030504040204" pitchFamily="34" charset="0"/>
              </a:rPr>
              <a:t>ဧဖက</a:t>
            </a:r>
            <a:r>
              <a:rPr lang="en-US" sz="2800" dirty="0">
                <a:latin typeface="Zawgyi-One" panose="020B0604030504040204" pitchFamily="34" charset="0"/>
                <a:cs typeface="Zawgyi-One" panose="020B0604030504040204" pitchFamily="34" charset="0"/>
              </a:rPr>
              <a:t>္ ၄း၂၉ မွ </a:t>
            </a:r>
            <a:r>
              <a:rPr lang="en-US" sz="2800" dirty="0" err="1">
                <a:latin typeface="Zawgyi-One" panose="020B0604030504040204" pitchFamily="34" charset="0"/>
                <a:cs typeface="Zawgyi-One" panose="020B0604030504040204" pitchFamily="34" charset="0"/>
              </a:rPr>
              <a:t>ဆင</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ခင္သင</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သည</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ေမးခြန္းမ်ား</a:t>
            </a:r>
            <a:endParaRPr sz="2800" dirty="0">
              <a:latin typeface="Zawgyi-One" panose="020B0604030504040204" pitchFamily="34" charset="0"/>
              <a:cs typeface="Zawgyi-One" panose="020B0604030504040204" pitchFamily="34" charset="0"/>
            </a:endParaRPr>
          </a:p>
        </p:txBody>
      </p:sp>
      <p:sp>
        <p:nvSpPr>
          <p:cNvPr id="153" name="Do I speak more negatively than positively?…"/>
          <p:cNvSpPr txBox="1"/>
          <p:nvPr/>
        </p:nvSpPr>
        <p:spPr>
          <a:xfrm>
            <a:off x="200535" y="1772976"/>
            <a:ext cx="8696330" cy="386259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584200" algn="ctr" defTabSz="388620">
              <a:spcBef>
                <a:spcPts val="500"/>
              </a:spcBef>
              <a:buSzPct val="100000"/>
              <a:defRPr b="1">
                <a:latin typeface="+mj-lt"/>
                <a:ea typeface="+mj-ea"/>
                <a:cs typeface="+mj-cs"/>
                <a:sym typeface="Helvetica"/>
              </a:defRPr>
            </a:pPr>
            <a:r>
              <a:rPr lang="en-US" sz="2200" dirty="0">
                <a:latin typeface="Zawgyi-One" panose="020B0604030504040204" pitchFamily="34" charset="0"/>
                <a:cs typeface="Zawgyi-One" panose="020B0604030504040204" pitchFamily="34" charset="0"/>
              </a:rPr>
              <a:t>၁။ ကၽြႏ္</a:t>
            </a:r>
            <a:r>
              <a:rPr lang="en-US" sz="2200" dirty="0" err="1">
                <a:latin typeface="Zawgyi-One" panose="020B0604030504040204" pitchFamily="34" charset="0"/>
                <a:cs typeface="Zawgyi-One" panose="020B0604030504040204" pitchFamily="34" charset="0"/>
              </a:rPr>
              <a:t>ုပ္စကားေျပာဆိုသည</a:t>
            </a:r>
            <a:r>
              <a:rPr lang="en-US" sz="2200" dirty="0">
                <a:latin typeface="Zawgyi-One" panose="020B0604030504040204" pitchFamily="34" charset="0"/>
                <a:cs typeface="Zawgyi-One" panose="020B0604030504040204" pitchFamily="34" charset="0"/>
              </a:rPr>
              <a:t>့္</a:t>
            </a:r>
            <a:r>
              <a:rPr lang="en-US" sz="2200" dirty="0" err="1">
                <a:latin typeface="Zawgyi-One" panose="020B0604030504040204" pitchFamily="34" charset="0"/>
                <a:cs typeface="Zawgyi-One" panose="020B0604030504040204" pitchFamily="34" charset="0"/>
              </a:rPr>
              <a:t>အခ</a:t>
            </a:r>
            <a:r>
              <a:rPr lang="en-US" sz="2200" dirty="0">
                <a:latin typeface="Zawgyi-One" panose="020B0604030504040204" pitchFamily="34" charset="0"/>
                <a:cs typeface="Zawgyi-One" panose="020B0604030504040204" pitchFamily="34" charset="0"/>
              </a:rPr>
              <a:t>ါ </a:t>
            </a:r>
            <a:r>
              <a:rPr lang="en-US" sz="2200" dirty="0" err="1">
                <a:latin typeface="Zawgyi-One" panose="020B0604030504040204" pitchFamily="34" charset="0"/>
                <a:cs typeface="Zawgyi-One" panose="020B0604030504040204" pitchFamily="34" charset="0"/>
              </a:rPr>
              <a:t>အျပဳသေဘာ</a:t>
            </a:r>
            <a:r>
              <a:rPr lang="en-US" sz="2200" dirty="0">
                <a:latin typeface="Zawgyi-One" panose="020B0604030504040204" pitchFamily="34" charset="0"/>
                <a:cs typeface="Zawgyi-One" panose="020B0604030504040204" pitchFamily="34" charset="0"/>
              </a:rPr>
              <a:t> (</a:t>
            </a:r>
            <a:r>
              <a:rPr lang="en-US" sz="2200" dirty="0" err="1">
                <a:latin typeface="Zawgyi-One" panose="020B0604030504040204" pitchFamily="34" charset="0"/>
                <a:cs typeface="Zawgyi-One" panose="020B0604030504040204" pitchFamily="34" charset="0"/>
              </a:rPr>
              <a:t>သို</a:t>
            </a:r>
            <a:r>
              <a:rPr lang="en-US" sz="2200" dirty="0">
                <a:latin typeface="Zawgyi-One" panose="020B0604030504040204" pitchFamily="34" charset="0"/>
                <a:cs typeface="Zawgyi-One" panose="020B0604030504040204" pitchFamily="34" charset="0"/>
              </a:rPr>
              <a:t>႔)</a:t>
            </a:r>
            <a:r>
              <a:rPr lang="en-US" sz="2200" dirty="0" err="1">
                <a:latin typeface="Zawgyi-One" panose="020B0604030504040204" pitchFamily="34" charset="0"/>
                <a:cs typeface="Zawgyi-One" panose="020B0604030504040204" pitchFamily="34" charset="0"/>
              </a:rPr>
              <a:t>အနုတ္သေဘာ</a:t>
            </a:r>
            <a:r>
              <a:rPr lang="en-US" sz="2200" dirty="0">
                <a:latin typeface="Zawgyi-One" panose="020B0604030504040204" pitchFamily="34" charset="0"/>
                <a:cs typeface="Zawgyi-One" panose="020B0604030504040204" pitchFamily="34" charset="0"/>
              </a:rPr>
              <a:t> </a:t>
            </a:r>
            <a:r>
              <a:rPr lang="en-US" sz="2200" dirty="0" err="1">
                <a:latin typeface="Zawgyi-One" panose="020B0604030504040204" pitchFamily="34" charset="0"/>
                <a:cs typeface="Zawgyi-One" panose="020B0604030504040204" pitchFamily="34" charset="0"/>
              </a:rPr>
              <a:t>ဆန္ပါသလား</a:t>
            </a:r>
            <a:r>
              <a:rPr lang="en-US" sz="2200" dirty="0">
                <a:latin typeface="Zawgyi-One" panose="020B0604030504040204" pitchFamily="34" charset="0"/>
                <a:cs typeface="Zawgyi-One" panose="020B0604030504040204" pitchFamily="34" charset="0"/>
              </a:rPr>
              <a:t>။</a:t>
            </a:r>
          </a:p>
          <a:p>
            <a:pPr marL="584200" algn="ctr" defTabSz="388620">
              <a:spcBef>
                <a:spcPts val="500"/>
              </a:spcBef>
              <a:buSzPct val="100000"/>
              <a:defRPr b="1">
                <a:latin typeface="+mj-lt"/>
                <a:ea typeface="+mj-ea"/>
                <a:cs typeface="+mj-cs"/>
                <a:sym typeface="Helvetica"/>
              </a:defRPr>
            </a:pPr>
            <a:r>
              <a:rPr lang="en-US" sz="2200" dirty="0">
                <a:latin typeface="Zawgyi-One" panose="020B0604030504040204" pitchFamily="34" charset="0"/>
                <a:cs typeface="Zawgyi-One" panose="020B0604030504040204" pitchFamily="34" charset="0"/>
              </a:rPr>
              <a:t>၂။ </a:t>
            </a:r>
            <a:r>
              <a:rPr lang="en-US" sz="2200" dirty="0" err="1">
                <a:latin typeface="Zawgyi-One" panose="020B0604030504040204" pitchFamily="34" charset="0"/>
                <a:cs typeface="Zawgyi-One" panose="020B0604030504040204" pitchFamily="34" charset="0"/>
              </a:rPr>
              <a:t>အခ်က္အလက္အားလုံးမသိပဲ</a:t>
            </a:r>
            <a:r>
              <a:rPr lang="en-US" sz="2200" dirty="0">
                <a:latin typeface="Zawgyi-One" panose="020B0604030504040204" pitchFamily="34" charset="0"/>
                <a:cs typeface="Zawgyi-One" panose="020B0604030504040204" pitchFamily="34" charset="0"/>
              </a:rPr>
              <a:t> လွ်င္ျ</a:t>
            </a:r>
            <a:r>
              <a:rPr lang="en-US" sz="2200" dirty="0" err="1">
                <a:latin typeface="Zawgyi-One" panose="020B0604030504040204" pitchFamily="34" charset="0"/>
                <a:cs typeface="Zawgyi-One" panose="020B0604030504040204" pitchFamily="34" charset="0"/>
              </a:rPr>
              <a:t>မန္စြာ</a:t>
            </a:r>
            <a:r>
              <a:rPr lang="en-US" sz="2200" dirty="0">
                <a:latin typeface="Zawgyi-One" panose="020B0604030504040204" pitchFamily="34" charset="0"/>
                <a:cs typeface="Zawgyi-One" panose="020B0604030504040204" pitchFamily="34" charset="0"/>
              </a:rPr>
              <a:t> </a:t>
            </a:r>
            <a:r>
              <a:rPr lang="en-US" sz="2200" b="1" dirty="0">
                <a:latin typeface="Zawgyi-One" panose="020B0604030504040204" pitchFamily="34" charset="0"/>
                <a:cs typeface="Zawgyi-One" panose="020B0604030504040204" pitchFamily="34" charset="0"/>
                <a:sym typeface="Helvetica"/>
              </a:rPr>
              <a:t>ကၽြႏ္</a:t>
            </a:r>
            <a:r>
              <a:rPr lang="en-US" sz="2200" b="1" dirty="0" err="1">
                <a:latin typeface="Zawgyi-One" panose="020B0604030504040204" pitchFamily="34" charset="0"/>
                <a:cs typeface="Zawgyi-One" panose="020B0604030504040204" pitchFamily="34" charset="0"/>
                <a:sym typeface="Helvetica"/>
              </a:rPr>
              <a:t>ုပ္</a:t>
            </a:r>
            <a:r>
              <a:rPr lang="en-US" sz="2200" dirty="0" err="1">
                <a:latin typeface="Zawgyi-One" panose="020B0604030504040204" pitchFamily="34" charset="0"/>
                <a:cs typeface="Zawgyi-One" panose="020B0604030504040204" pitchFamily="34" charset="0"/>
              </a:rPr>
              <a:t>တုန</a:t>
            </a:r>
            <a:r>
              <a:rPr lang="en-US" sz="2200" dirty="0">
                <a:latin typeface="Zawgyi-One" panose="020B0604030504040204" pitchFamily="34" charset="0"/>
                <a:cs typeface="Zawgyi-One" panose="020B0604030504040204" pitchFamily="34" charset="0"/>
              </a:rPr>
              <a:t>္႔ျ</a:t>
            </a:r>
            <a:r>
              <a:rPr lang="en-US" sz="2200" dirty="0" err="1">
                <a:latin typeface="Zawgyi-One" panose="020B0604030504040204" pitchFamily="34" charset="0"/>
                <a:cs typeface="Zawgyi-One" panose="020B0604030504040204" pitchFamily="34" charset="0"/>
              </a:rPr>
              <a:t>ပန္တတ္ပါသလား</a:t>
            </a:r>
            <a:r>
              <a:rPr lang="en-US" sz="2200" dirty="0">
                <a:latin typeface="Zawgyi-One" panose="020B0604030504040204" pitchFamily="34" charset="0"/>
                <a:cs typeface="Zawgyi-One" panose="020B0604030504040204" pitchFamily="34" charset="0"/>
              </a:rPr>
              <a:t>။</a:t>
            </a:r>
          </a:p>
          <a:p>
            <a:pPr marL="584200" algn="ctr" defTabSz="388620">
              <a:spcBef>
                <a:spcPts val="500"/>
              </a:spcBef>
              <a:buSzPct val="100000"/>
              <a:defRPr b="1">
                <a:latin typeface="+mj-lt"/>
                <a:ea typeface="+mj-ea"/>
                <a:cs typeface="+mj-cs"/>
                <a:sym typeface="Helvetica"/>
              </a:defRPr>
            </a:pPr>
            <a:r>
              <a:rPr lang="en-US" sz="2200" dirty="0">
                <a:latin typeface="Zawgyi-One" panose="020B0604030504040204" pitchFamily="34" charset="0"/>
                <a:cs typeface="Zawgyi-One" panose="020B0604030504040204" pitchFamily="34" charset="0"/>
              </a:rPr>
              <a:t>၃။ </a:t>
            </a:r>
            <a:r>
              <a:rPr lang="en-US" sz="2200" dirty="0" err="1">
                <a:latin typeface="Zawgyi-One" panose="020B0604030504040204" pitchFamily="34" charset="0"/>
                <a:cs typeface="Zawgyi-One" panose="020B0604030504040204" pitchFamily="34" charset="0"/>
              </a:rPr>
              <a:t>သူတို႔ေရ</a:t>
            </a:r>
            <a:r>
              <a:rPr lang="en-US" sz="2200" dirty="0">
                <a:latin typeface="Zawgyi-One" panose="020B0604030504040204" pitchFamily="34" charset="0"/>
                <a:cs typeface="Zawgyi-One" panose="020B0604030504040204" pitchFamily="34" charset="0"/>
              </a:rPr>
              <a:t>ွ.</a:t>
            </a:r>
            <a:r>
              <a:rPr lang="en-US" sz="2200" dirty="0" err="1">
                <a:latin typeface="Zawgyi-One" panose="020B0604030504040204" pitchFamily="34" charset="0"/>
                <a:cs typeface="Zawgyi-One" panose="020B0604030504040204" pitchFamily="34" charset="0"/>
              </a:rPr>
              <a:t>မွာ</a:t>
            </a:r>
            <a:r>
              <a:rPr lang="en-US" sz="2200" dirty="0">
                <a:latin typeface="Zawgyi-One" panose="020B0604030504040204" pitchFamily="34" charset="0"/>
                <a:cs typeface="Zawgyi-One" panose="020B0604030504040204" pitchFamily="34" charset="0"/>
              </a:rPr>
              <a:t> </a:t>
            </a:r>
            <a:r>
              <a:rPr lang="en-US" sz="2200" dirty="0" err="1">
                <a:latin typeface="Zawgyi-One" panose="020B0604030504040204" pitchFamily="34" charset="0"/>
                <a:cs typeface="Zawgyi-One" panose="020B0604030504040204" pitchFamily="34" charset="0"/>
              </a:rPr>
              <a:t>မေျပာပဲ</a:t>
            </a:r>
            <a:r>
              <a:rPr lang="en-US" sz="2200" dirty="0">
                <a:latin typeface="Zawgyi-One" panose="020B0604030504040204" pitchFamily="34" charset="0"/>
                <a:cs typeface="Zawgyi-One" panose="020B0604030504040204" pitchFamily="34" charset="0"/>
              </a:rPr>
              <a:t>၊ </a:t>
            </a:r>
            <a:r>
              <a:rPr lang="en-US" sz="2200" dirty="0" err="1">
                <a:latin typeface="Zawgyi-One" panose="020B0604030504040204" pitchFamily="34" charset="0"/>
                <a:cs typeface="Zawgyi-One" panose="020B0604030504040204" pitchFamily="34" charset="0"/>
              </a:rPr>
              <a:t>ကြယ္ရာမွာ</a:t>
            </a:r>
            <a:r>
              <a:rPr lang="en-US" sz="2200" dirty="0">
                <a:latin typeface="Zawgyi-One" panose="020B0604030504040204" pitchFamily="34" charset="0"/>
                <a:cs typeface="Zawgyi-One" panose="020B0604030504040204" pitchFamily="34" charset="0"/>
              </a:rPr>
              <a:t> </a:t>
            </a:r>
            <a:r>
              <a:rPr lang="en-US" sz="2200" dirty="0" err="1">
                <a:latin typeface="Zawgyi-One" panose="020B0604030504040204" pitchFamily="34" charset="0"/>
                <a:cs typeface="Zawgyi-One" panose="020B0604030504040204" pitchFamily="34" charset="0"/>
              </a:rPr>
              <a:t>သူတို႔အတင္းကို</a:t>
            </a:r>
            <a:r>
              <a:rPr lang="en-US" sz="2200" dirty="0">
                <a:latin typeface="Zawgyi-One" panose="020B0604030504040204" pitchFamily="34" charset="0"/>
                <a:cs typeface="Zawgyi-One" panose="020B0604030504040204" pitchFamily="34" charset="0"/>
              </a:rPr>
              <a:t> </a:t>
            </a:r>
            <a:r>
              <a:rPr lang="en-US" sz="2200" b="1" dirty="0">
                <a:latin typeface="Zawgyi-One" panose="020B0604030504040204" pitchFamily="34" charset="0"/>
                <a:cs typeface="Zawgyi-One" panose="020B0604030504040204" pitchFamily="34" charset="0"/>
                <a:sym typeface="Helvetica"/>
              </a:rPr>
              <a:t>ကၽြႏ္</a:t>
            </a:r>
            <a:r>
              <a:rPr lang="en-US" sz="2200" b="1" dirty="0" err="1">
                <a:latin typeface="Zawgyi-One" panose="020B0604030504040204" pitchFamily="34" charset="0"/>
                <a:cs typeface="Zawgyi-One" panose="020B0604030504040204" pitchFamily="34" charset="0"/>
                <a:sym typeface="Helvetica"/>
              </a:rPr>
              <a:t>ုပ္</a:t>
            </a:r>
            <a:r>
              <a:rPr lang="en-US" sz="2200" dirty="0" err="1">
                <a:latin typeface="Zawgyi-One" panose="020B0604030504040204" pitchFamily="34" charset="0"/>
                <a:cs typeface="Zawgyi-One" panose="020B0604030504040204" pitchFamily="34" charset="0"/>
              </a:rPr>
              <a:t>ေျပာတတ္ပါသလား</a:t>
            </a:r>
            <a:r>
              <a:rPr lang="en-US" sz="2200" dirty="0">
                <a:latin typeface="Zawgyi-One" panose="020B0604030504040204" pitchFamily="34" charset="0"/>
                <a:cs typeface="Zawgyi-One" panose="020B0604030504040204" pitchFamily="34" charset="0"/>
              </a:rPr>
              <a:t>။</a:t>
            </a:r>
          </a:p>
          <a:p>
            <a:pPr marL="584200" algn="ctr" defTabSz="388620">
              <a:spcBef>
                <a:spcPts val="500"/>
              </a:spcBef>
              <a:buSzPct val="100000"/>
              <a:defRPr b="1">
                <a:latin typeface="+mj-lt"/>
                <a:ea typeface="+mj-ea"/>
                <a:cs typeface="+mj-cs"/>
                <a:sym typeface="Helvetica"/>
              </a:defRPr>
            </a:pPr>
            <a:r>
              <a:rPr lang="en-US" sz="2200" dirty="0">
                <a:latin typeface="Zawgyi-One" panose="020B0604030504040204" pitchFamily="34" charset="0"/>
                <a:cs typeface="Zawgyi-One" panose="020B0604030504040204" pitchFamily="34" charset="0"/>
              </a:rPr>
              <a:t>၄။ </a:t>
            </a:r>
            <a:r>
              <a:rPr lang="en-US" sz="2200" dirty="0" err="1">
                <a:latin typeface="Zawgyi-One" panose="020B0604030504040204" pitchFamily="34" charset="0"/>
                <a:cs typeface="Zawgyi-One" panose="020B0604030504040204" pitchFamily="34" charset="0"/>
              </a:rPr>
              <a:t>အေရးၾကီးေသာ</a:t>
            </a:r>
            <a:r>
              <a:rPr lang="en-US" sz="2200" dirty="0">
                <a:latin typeface="Zawgyi-One" panose="020B0604030504040204" pitchFamily="34" charset="0"/>
                <a:cs typeface="Zawgyi-One" panose="020B0604030504040204" pitchFamily="34" charset="0"/>
              </a:rPr>
              <a:t> </a:t>
            </a:r>
            <a:r>
              <a:rPr lang="en-US" sz="2200" dirty="0" err="1">
                <a:latin typeface="Zawgyi-One" panose="020B0604030504040204" pitchFamily="34" charset="0"/>
                <a:cs typeface="Zawgyi-One" panose="020B0604030504040204" pitchFamily="34" charset="0"/>
              </a:rPr>
              <a:t>အေၾကာင္းအရာကို</a:t>
            </a:r>
            <a:r>
              <a:rPr lang="en-US" sz="2200" dirty="0">
                <a:latin typeface="Zawgyi-One" panose="020B0604030504040204" pitchFamily="34" charset="0"/>
                <a:cs typeface="Zawgyi-One" panose="020B0604030504040204" pitchFamily="34" charset="0"/>
              </a:rPr>
              <a:t> </a:t>
            </a:r>
            <a:r>
              <a:rPr lang="en-US" sz="2200" b="1" dirty="0">
                <a:latin typeface="Zawgyi-One" panose="020B0604030504040204" pitchFamily="34" charset="0"/>
                <a:cs typeface="Zawgyi-One" panose="020B0604030504040204" pitchFamily="34" charset="0"/>
                <a:sym typeface="Helvetica"/>
              </a:rPr>
              <a:t>ကၽြႏ္</a:t>
            </a:r>
            <a:r>
              <a:rPr lang="en-US" sz="2200" b="1" dirty="0" err="1">
                <a:latin typeface="Zawgyi-One" panose="020B0604030504040204" pitchFamily="34" charset="0"/>
                <a:cs typeface="Zawgyi-One" panose="020B0604030504040204" pitchFamily="34" charset="0"/>
                <a:sym typeface="Helvetica"/>
              </a:rPr>
              <a:t>ုပ္ေျပာပါသလား</a:t>
            </a:r>
            <a:r>
              <a:rPr lang="en-US" sz="2200" b="1" dirty="0">
                <a:latin typeface="Zawgyi-One" panose="020B0604030504040204" pitchFamily="34" charset="0"/>
                <a:cs typeface="Zawgyi-One" panose="020B0604030504040204" pitchFamily="34" charset="0"/>
                <a:sym typeface="Helvetica"/>
              </a:rPr>
              <a:t>။</a:t>
            </a:r>
          </a:p>
          <a:p>
            <a:pPr marL="584200" algn="ctr" defTabSz="388620">
              <a:spcBef>
                <a:spcPts val="500"/>
              </a:spcBef>
              <a:buSzPct val="100000"/>
              <a:defRPr b="1">
                <a:latin typeface="+mj-lt"/>
                <a:ea typeface="+mj-ea"/>
                <a:cs typeface="+mj-cs"/>
                <a:sym typeface="Helvetica"/>
              </a:defRPr>
            </a:pPr>
            <a:r>
              <a:rPr lang="en-US" sz="2200" b="1" dirty="0">
                <a:latin typeface="Zawgyi-One" panose="020B0604030504040204" pitchFamily="34" charset="0"/>
                <a:cs typeface="Zawgyi-One" panose="020B0604030504040204" pitchFamily="34" charset="0"/>
                <a:sym typeface="Helvetica"/>
              </a:rPr>
              <a:t>၅။ </a:t>
            </a:r>
            <a:r>
              <a:rPr lang="en-US" sz="2200" b="1" dirty="0" err="1">
                <a:latin typeface="Zawgyi-One" panose="020B0604030504040204" pitchFamily="34" charset="0"/>
                <a:cs typeface="Zawgyi-One" panose="020B0604030504040204" pitchFamily="34" charset="0"/>
                <a:sym typeface="Helvetica"/>
              </a:rPr>
              <a:t>အေၾကာင္းျပခ်က</a:t>
            </a:r>
            <a:r>
              <a:rPr lang="en-US" sz="2200" b="1" dirty="0">
                <a:latin typeface="Zawgyi-One" panose="020B0604030504040204" pitchFamily="34" charset="0"/>
                <a:cs typeface="Zawgyi-One" panose="020B0604030504040204" pitchFamily="34" charset="0"/>
                <a:sym typeface="Helvetica"/>
              </a:rPr>
              <a:t>္ </a:t>
            </a:r>
            <a:r>
              <a:rPr lang="en-US" sz="2200" b="1" dirty="0" err="1">
                <a:latin typeface="Zawgyi-One" panose="020B0604030504040204" pitchFamily="34" charset="0"/>
                <a:cs typeface="Zawgyi-One" panose="020B0604030504040204" pitchFamily="34" charset="0"/>
                <a:sym typeface="Helvetica"/>
              </a:rPr>
              <a:t>မၾကာခဏ</a:t>
            </a:r>
            <a:r>
              <a:rPr lang="en-US" sz="2200" b="1" dirty="0">
                <a:latin typeface="Zawgyi-One" panose="020B0604030504040204" pitchFamily="34" charset="0"/>
                <a:cs typeface="Zawgyi-One" panose="020B0604030504040204" pitchFamily="34" charset="0"/>
                <a:sym typeface="Helvetica"/>
              </a:rPr>
              <a:t> ကၽြႏ္</a:t>
            </a:r>
            <a:r>
              <a:rPr lang="en-US" sz="2200" b="1" dirty="0" err="1">
                <a:latin typeface="Zawgyi-One" panose="020B0604030504040204" pitchFamily="34" charset="0"/>
                <a:cs typeface="Zawgyi-One" panose="020B0604030504040204" pitchFamily="34" charset="0"/>
                <a:sym typeface="Helvetica"/>
              </a:rPr>
              <a:t>ုပ</a:t>
            </a:r>
            <a:r>
              <a:rPr lang="en-US" sz="2200" b="1" dirty="0">
                <a:latin typeface="Zawgyi-One" panose="020B0604030504040204" pitchFamily="34" charset="0"/>
                <a:cs typeface="Zawgyi-One" panose="020B0604030504040204" pitchFamily="34" charset="0"/>
                <a:sym typeface="Helvetica"/>
              </a:rPr>
              <a:t>္ျ</a:t>
            </a:r>
            <a:r>
              <a:rPr lang="en-US" sz="2200" b="1" dirty="0" err="1">
                <a:latin typeface="Zawgyi-One" panose="020B0604030504040204" pitchFamily="34" charset="0"/>
                <a:cs typeface="Zawgyi-One" panose="020B0604030504040204" pitchFamily="34" charset="0"/>
                <a:sym typeface="Helvetica"/>
              </a:rPr>
              <a:t>ပဳပါသလား</a:t>
            </a:r>
            <a:r>
              <a:rPr lang="en-US" sz="2200" b="1" dirty="0">
                <a:latin typeface="Zawgyi-One" panose="020B0604030504040204" pitchFamily="34" charset="0"/>
                <a:cs typeface="Zawgyi-One" panose="020B0604030504040204" pitchFamily="34" charset="0"/>
                <a:sym typeface="Helvetica"/>
              </a:rPr>
              <a:t>။</a:t>
            </a:r>
          </a:p>
          <a:p>
            <a:pPr marL="584200" algn="ctr" defTabSz="388620">
              <a:spcBef>
                <a:spcPts val="500"/>
              </a:spcBef>
              <a:buSzPct val="100000"/>
              <a:defRPr b="1">
                <a:latin typeface="+mj-lt"/>
                <a:ea typeface="+mj-ea"/>
                <a:cs typeface="+mj-cs"/>
                <a:sym typeface="Helvetica"/>
              </a:defRPr>
            </a:pPr>
            <a:r>
              <a:rPr lang="en-US" sz="2200" b="1" dirty="0">
                <a:latin typeface="Zawgyi-One" panose="020B0604030504040204" pitchFamily="34" charset="0"/>
                <a:cs typeface="Zawgyi-One" panose="020B0604030504040204" pitchFamily="34" charset="0"/>
                <a:sym typeface="Helvetica"/>
              </a:rPr>
              <a:t>၆။ </a:t>
            </a:r>
            <a:r>
              <a:rPr lang="en-US" sz="2200" b="1" dirty="0" err="1">
                <a:latin typeface="Zawgyi-One" panose="020B0604030504040204" pitchFamily="34" charset="0"/>
                <a:cs typeface="Zawgyi-One" panose="020B0604030504040204" pitchFamily="34" charset="0"/>
                <a:sym typeface="Helvetica"/>
              </a:rPr>
              <a:t>ေမးခြန္းအစစ္အမွန္ကို</a:t>
            </a:r>
            <a:r>
              <a:rPr lang="en-US" sz="2200" b="1" dirty="0">
                <a:latin typeface="Zawgyi-One" panose="020B0604030504040204" pitchFamily="34" charset="0"/>
                <a:cs typeface="Zawgyi-One" panose="020B0604030504040204" pitchFamily="34" charset="0"/>
                <a:sym typeface="Helvetica"/>
              </a:rPr>
              <a:t> ကၽြႏ္</a:t>
            </a:r>
            <a:r>
              <a:rPr lang="en-US" sz="2200" b="1" dirty="0" err="1">
                <a:latin typeface="Zawgyi-One" panose="020B0604030504040204" pitchFamily="34" charset="0"/>
                <a:cs typeface="Zawgyi-One" panose="020B0604030504040204" pitchFamily="34" charset="0"/>
                <a:sym typeface="Helvetica"/>
              </a:rPr>
              <a:t>ုပ္ေရွာင္လဲြတတ္ပါသလား</a:t>
            </a:r>
            <a:r>
              <a:rPr lang="en-US" sz="2200" b="1" dirty="0">
                <a:latin typeface="Zawgyi-One" panose="020B0604030504040204" pitchFamily="34" charset="0"/>
                <a:cs typeface="Zawgyi-One" panose="020B0604030504040204" pitchFamily="34" charset="0"/>
                <a:sym typeface="Helvetica"/>
              </a:rPr>
              <a:t>။</a:t>
            </a:r>
          </a:p>
          <a:p>
            <a:pPr marL="584200" algn="ctr" defTabSz="388620">
              <a:spcBef>
                <a:spcPts val="500"/>
              </a:spcBef>
              <a:buSzPct val="100000"/>
              <a:defRPr b="1">
                <a:latin typeface="+mj-lt"/>
                <a:ea typeface="+mj-ea"/>
                <a:cs typeface="+mj-cs"/>
                <a:sym typeface="Helvetica"/>
              </a:defRPr>
            </a:pPr>
            <a:r>
              <a:rPr lang="en-US" sz="2200" b="1" dirty="0" err="1">
                <a:latin typeface="Zawgyi-One" panose="020B0604030504040204" pitchFamily="34" charset="0"/>
                <a:cs typeface="Zawgyi-One" panose="020B0604030504040204" pitchFamily="34" charset="0"/>
                <a:sym typeface="Helvetica"/>
              </a:rPr>
              <a:t>တရားမ</a:t>
            </a:r>
            <a:r>
              <a:rPr lang="en-US" sz="2200" b="1" dirty="0">
                <a:latin typeface="Zawgyi-One" panose="020B0604030504040204" pitchFamily="34" charset="0"/>
                <a:cs typeface="Zawgyi-One" panose="020B0604030504040204" pitchFamily="34" charset="0"/>
                <a:sym typeface="Helvetica"/>
              </a:rPr>
              <a:t>ွ်</a:t>
            </a:r>
            <a:r>
              <a:rPr lang="en-US" sz="2200" b="1" dirty="0" err="1">
                <a:latin typeface="Zawgyi-One" panose="020B0604030504040204" pitchFamily="34" charset="0"/>
                <a:cs typeface="Zawgyi-One" panose="020B0604030504040204" pitchFamily="34" charset="0"/>
                <a:sym typeface="Helvetica"/>
              </a:rPr>
              <a:t>တမႈမရွိေသာ</a:t>
            </a:r>
            <a:r>
              <a:rPr lang="en-US" sz="2200" b="1" dirty="0">
                <a:latin typeface="Zawgyi-One" panose="020B0604030504040204" pitchFamily="34" charset="0"/>
                <a:cs typeface="Zawgyi-One" panose="020B0604030504040204" pitchFamily="34" charset="0"/>
                <a:sym typeface="Helvetica"/>
              </a:rPr>
              <a:t> </a:t>
            </a:r>
            <a:r>
              <a:rPr lang="en-US" sz="2200" b="1" dirty="0" err="1">
                <a:latin typeface="Zawgyi-One" panose="020B0604030504040204" pitchFamily="34" charset="0"/>
                <a:cs typeface="Zawgyi-One" panose="020B0604030504040204" pitchFamily="34" charset="0"/>
                <a:sym typeface="Helvetica"/>
              </a:rPr>
              <a:t>ဆက္ဆံေရးနည္းေတြက</a:t>
            </a:r>
            <a:r>
              <a:rPr lang="en-US" sz="2200" b="1" dirty="0">
                <a:latin typeface="Zawgyi-One" panose="020B0604030504040204" pitchFamily="34" charset="0"/>
                <a:cs typeface="Zawgyi-One" panose="020B0604030504040204" pitchFamily="34" charset="0"/>
                <a:sym typeface="Helvetica"/>
              </a:rPr>
              <a:t> </a:t>
            </a:r>
            <a:r>
              <a:rPr lang="en-US" sz="2200" b="1" dirty="0" err="1">
                <a:latin typeface="Zawgyi-One" panose="020B0604030504040204" pitchFamily="34" charset="0"/>
                <a:cs typeface="Zawgyi-One" panose="020B0604030504040204" pitchFamily="34" charset="0"/>
                <a:sym typeface="Helvetica"/>
              </a:rPr>
              <a:t>ဘာေတြလဲ</a:t>
            </a:r>
            <a:r>
              <a:rPr lang="en-US" sz="2200" b="1" dirty="0">
                <a:latin typeface="Zawgyi-One" panose="020B0604030504040204" pitchFamily="34" charset="0"/>
                <a:cs typeface="Zawgyi-One" panose="020B0604030504040204" pitchFamily="34" charset="0"/>
                <a:sym typeface="Helvetica"/>
              </a:rPr>
              <a:t>။</a:t>
            </a:r>
            <a:endParaRPr sz="2200" dirty="0">
              <a:latin typeface="Zawgyi-One" panose="020B0604030504040204" pitchFamily="34" charset="0"/>
              <a:cs typeface="Zawgyi-One" panose="020B060403050404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15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153">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153">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153">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1" nodeType="afterEffect">
                                  <p:stCondLst>
                                    <p:cond delay="0"/>
                                  </p:stCondLst>
                                  <p:iterate>
                                    <p:tmAbs val="0"/>
                                  </p:iterate>
                                  <p:childTnLst>
                                    <p:set>
                                      <p:cBhvr>
                                        <p:cTn id="21" fill="hold"/>
                                        <p:tgtEl>
                                          <p:spTgt spid="153">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1" nodeType="afterEffect">
                                  <p:stCondLst>
                                    <p:cond delay="0"/>
                                  </p:stCondLst>
                                  <p:iterate>
                                    <p:tmAbs val="0"/>
                                  </p:iterate>
                                  <p:childTnLst>
                                    <p:set>
                                      <p:cBhvr>
                                        <p:cTn id="24" fill="hold"/>
                                        <p:tgtEl>
                                          <p:spTgt spid="153">
                                            <p:txEl>
                                              <p:pRg st="5" end="5"/>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1" nodeType="afterEffect">
                                  <p:stCondLst>
                                    <p:cond delay="0"/>
                                  </p:stCondLst>
                                  <p:iterate>
                                    <p:tmAbs val="0"/>
                                  </p:iterate>
                                  <p:childTnLst>
                                    <p:set>
                                      <p:cBhvr>
                                        <p:cTn id="27" fill="hold"/>
                                        <p:tgtEl>
                                          <p:spTgt spid="15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build="p"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55" name="Title 1"/>
          <p:cNvSpPr txBox="1">
            <a:spLocks noGrp="1"/>
          </p:cNvSpPr>
          <p:nvPr>
            <p:ph type="title"/>
          </p:nvPr>
        </p:nvSpPr>
        <p:spPr>
          <a:xfrm>
            <a:off x="126228" y="130279"/>
            <a:ext cx="8891545" cy="944461"/>
          </a:xfrm>
          <a:prstGeom prst="rect">
            <a:avLst/>
          </a:prstGeom>
        </p:spPr>
        <p:txBody>
          <a:bodyPr>
            <a:normAutofit/>
          </a:bodyPr>
          <a:lstStyle>
            <a:lvl1pPr defTabSz="388620">
              <a:lnSpc>
                <a:spcPct val="72000"/>
              </a:lnSpc>
              <a:spcBef>
                <a:spcPts val="500"/>
              </a:spcBef>
              <a:buFont typeface="Arial"/>
              <a:defRPr sz="30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လူမႈဆက္ဆံေရး</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ထင္သာျမင္သာ</a:t>
            </a:r>
            <a:r>
              <a:rPr lang="my-MM" sz="2800" dirty="0">
                <a:latin typeface="Zawgyi-One" panose="020B0604030504040204" pitchFamily="34" charset="0"/>
                <a:cs typeface="Zawgyi-One" panose="020B0604030504040204" pitchFamily="34" charset="0"/>
              </a:rPr>
              <a:t>ရ</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မႈ</a:t>
            </a:r>
            <a:r>
              <a:rPr lang="my-MM" sz="2800" dirty="0">
                <a:latin typeface="Zawgyi-One" panose="020B0604030504040204" pitchFamily="34" charset="0"/>
                <a:cs typeface="Zawgyi-One" panose="020B0604030504040204" pitchFamily="34" charset="0"/>
              </a:rPr>
              <a:t>က</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အေလးထားျခင္း</a:t>
            </a:r>
            <a:endParaRPr sz="2800" dirty="0"/>
          </a:p>
        </p:txBody>
      </p:sp>
      <p:sp>
        <p:nvSpPr>
          <p:cNvPr id="156" name="Text Placeholder 2"/>
          <p:cNvSpPr txBox="1">
            <a:spLocks noGrp="1"/>
          </p:cNvSpPr>
          <p:nvPr>
            <p:ph type="body" idx="1"/>
          </p:nvPr>
        </p:nvSpPr>
        <p:spPr>
          <a:xfrm>
            <a:off x="50143" y="914400"/>
            <a:ext cx="9043714" cy="5127824"/>
          </a:xfrm>
          <a:prstGeom prst="rect">
            <a:avLst/>
          </a:prstGeom>
        </p:spPr>
        <p:txBody>
          <a:bodyPr>
            <a:normAutofit fontScale="92500" lnSpcReduction="10000"/>
          </a:bodyPr>
          <a:lstStyle/>
          <a:p>
            <a:pPr marL="0" indent="171450" algn="ctr">
              <a:lnSpc>
                <a:spcPct val="150000"/>
              </a:lnSpc>
              <a:buSzTx/>
              <a:buNone/>
              <a:defRPr sz="2400" b="1"/>
            </a:pPr>
            <a:r>
              <a:rPr lang="en-US" dirty="0" err="1">
                <a:latin typeface="Zawgyi-One" panose="020B0604030504040204" pitchFamily="34" charset="0"/>
                <a:cs typeface="Zawgyi-One" panose="020B0604030504040204" pitchFamily="34" charset="0"/>
              </a:rPr>
              <a:t>ေခါင္းေဆာင္မ်ားအေနျဖင</a:t>
            </a:r>
            <a:r>
              <a:rPr lang="en-US" dirty="0">
                <a:latin typeface="Zawgyi-One" panose="020B0604030504040204" pitchFamily="34" charset="0"/>
                <a:cs typeface="Zawgyi-One" panose="020B0604030504040204" pitchFamily="34" charset="0"/>
              </a:rPr>
              <a:t>့္ ကၽြ</a:t>
            </a:r>
            <a:r>
              <a:rPr lang="en-US" dirty="0" err="1">
                <a:latin typeface="Zawgyi-One" panose="020B0604030504040204" pitchFamily="34" charset="0"/>
                <a:cs typeface="Zawgyi-One" panose="020B0604030504040204" pitchFamily="34" charset="0"/>
              </a:rPr>
              <a:t>န္ုပ္တို႔အသုံးျပဳေသာစကားလုံးမ်ားအားျဖင</a:t>
            </a:r>
            <a:r>
              <a:rPr lang="en-US" dirty="0">
                <a:latin typeface="Zawgyi-One" panose="020B0604030504040204" pitchFamily="34" charset="0"/>
                <a:cs typeface="Zawgyi-One" panose="020B0604030504040204" pitchFamily="34" charset="0"/>
              </a:rPr>
              <a:t>့္</a:t>
            </a:r>
          </a:p>
          <a:p>
            <a:pPr marL="0" indent="171450" algn="ctr">
              <a:lnSpc>
                <a:spcPct val="150000"/>
              </a:lnSpc>
              <a:buSzTx/>
              <a:buNone/>
              <a:defRPr sz="2400" b="1"/>
            </a:pPr>
            <a:r>
              <a:rPr lang="en-US" dirty="0" err="1">
                <a:latin typeface="Zawgyi-One" panose="020B0604030504040204" pitchFamily="34" charset="0"/>
                <a:cs typeface="Zawgyi-One" panose="020B0604030504040204" pitchFamily="34" charset="0"/>
              </a:rPr>
              <a:t>အားေပးနိုင</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သို</a:t>
            </a:r>
            <a:r>
              <a:rPr lang="en-US" dirty="0">
                <a:latin typeface="Zawgyi-One" panose="020B0604030504040204" pitchFamily="34" charset="0"/>
                <a:cs typeface="Zawgyi-One" panose="020B0604030504040204" pitchFamily="34" charset="0"/>
              </a:rPr>
              <a:t>႔) </a:t>
            </a:r>
            <a:r>
              <a:rPr lang="en-US" dirty="0" err="1">
                <a:latin typeface="Zawgyi-One" panose="020B0604030504040204" pitchFamily="34" charset="0"/>
                <a:cs typeface="Zawgyi-One" panose="020B0604030504040204" pitchFamily="34" charset="0"/>
              </a:rPr>
              <a:t>အားငယ္ေစနိုင</a:t>
            </a:r>
            <a:r>
              <a:rPr lang="en-US" dirty="0">
                <a:latin typeface="Zawgyi-One" panose="020B0604030504040204" pitchFamily="34" charset="0"/>
                <a:cs typeface="Zawgyi-One" panose="020B0604030504040204" pitchFamily="34" charset="0"/>
              </a:rPr>
              <a:t>္</a:t>
            </a:r>
          </a:p>
          <a:p>
            <a:pPr marL="0" indent="171450" algn="ctr">
              <a:lnSpc>
                <a:spcPct val="150000"/>
              </a:lnSpc>
              <a:buSzTx/>
              <a:buNone/>
              <a:defRPr sz="2400" b="1"/>
            </a:pPr>
            <a:r>
              <a:rPr lang="en-US" dirty="0" err="1">
                <a:latin typeface="Zawgyi-One" panose="020B0604030504040204" pitchFamily="34" charset="0"/>
                <a:cs typeface="Zawgyi-One" panose="020B0604030504040204" pitchFamily="34" charset="0"/>
              </a:rPr>
              <a:t>သူတို႔ကို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မွင</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တင္နိုင</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သို</a:t>
            </a:r>
            <a:r>
              <a:rPr lang="en-US" dirty="0">
                <a:latin typeface="Zawgyi-One" panose="020B0604030504040204" pitchFamily="34" charset="0"/>
                <a:cs typeface="Zawgyi-One" panose="020B0604030504040204" pitchFamily="34" charset="0"/>
              </a:rPr>
              <a:t>႔) </a:t>
            </a:r>
            <a:r>
              <a:rPr lang="en-US" dirty="0" err="1">
                <a:latin typeface="Zawgyi-One" panose="020B0604030504040204" pitchFamily="34" charset="0"/>
                <a:cs typeface="Zawgyi-One" panose="020B0604030504040204" pitchFamily="34" charset="0"/>
              </a:rPr>
              <a:t>ဆဲြခ်နိုင</a:t>
            </a:r>
            <a:r>
              <a:rPr lang="en-US" dirty="0">
                <a:latin typeface="Zawgyi-One" panose="020B0604030504040204" pitchFamily="34" charset="0"/>
                <a:cs typeface="Zawgyi-One" panose="020B0604030504040204" pitchFamily="34" charset="0"/>
              </a:rPr>
              <a:t>္</a:t>
            </a:r>
          </a:p>
          <a:p>
            <a:pPr marL="0" indent="171450" algn="ctr">
              <a:lnSpc>
                <a:spcPct val="150000"/>
              </a:lnSpc>
              <a:buSzTx/>
              <a:buNone/>
              <a:defRPr sz="2400" b="1"/>
            </a:pPr>
            <a:r>
              <a:rPr lang="en-US" dirty="0" err="1">
                <a:latin typeface="Zawgyi-One" panose="020B0604030504040204" pitchFamily="34" charset="0"/>
                <a:cs typeface="Zawgyi-One" panose="020B0604030504040204" pitchFamily="34" charset="0"/>
              </a:rPr>
              <a:t>အျပဳသေဘာစကား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သို</a:t>
            </a:r>
            <a:r>
              <a:rPr lang="en-US" dirty="0">
                <a:latin typeface="Zawgyi-One" panose="020B0604030504040204" pitchFamily="34" charset="0"/>
                <a:cs typeface="Zawgyi-One" panose="020B0604030504040204" pitchFamily="34" charset="0"/>
              </a:rPr>
              <a:t>႔) </a:t>
            </a:r>
            <a:r>
              <a:rPr lang="en-US" dirty="0" err="1">
                <a:latin typeface="Zawgyi-One" panose="020B0604030504040204" pitchFamily="34" charset="0"/>
                <a:cs typeface="Zawgyi-One" panose="020B0604030504040204" pitchFamily="34" charset="0"/>
              </a:rPr>
              <a:t>အနုတ္သေဘာေဆာင္စကား</a:t>
            </a:r>
            <a:endParaRPr lang="en-US" dirty="0">
              <a:latin typeface="Zawgyi-One" panose="020B0604030504040204" pitchFamily="34" charset="0"/>
              <a:cs typeface="Zawgyi-One" panose="020B0604030504040204" pitchFamily="34" charset="0"/>
            </a:endParaRPr>
          </a:p>
          <a:p>
            <a:pPr marL="0" indent="171450" algn="ctr">
              <a:lnSpc>
                <a:spcPct val="150000"/>
              </a:lnSpc>
              <a:buSzTx/>
              <a:buNone/>
              <a:defRPr sz="2400" b="1"/>
            </a:pPr>
            <a:r>
              <a:rPr lang="en-US" dirty="0" err="1">
                <a:latin typeface="Zawgyi-One" panose="020B0604030504040204" pitchFamily="34" charset="0"/>
                <a:cs typeface="Zawgyi-One" panose="020B0604030504040204" pitchFamily="34" charset="0"/>
              </a:rPr>
              <a:t>သူတို႔ကို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ဦးစားေပး</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သို</a:t>
            </a:r>
            <a:r>
              <a:rPr lang="en-US" dirty="0">
                <a:latin typeface="Zawgyi-One" panose="020B0604030504040204" pitchFamily="34" charset="0"/>
                <a:cs typeface="Zawgyi-One" panose="020B0604030504040204" pitchFamily="34" charset="0"/>
              </a:rPr>
              <a:t>႔) </a:t>
            </a:r>
            <a:r>
              <a:rPr lang="en-US" dirty="0" err="1">
                <a:latin typeface="Zawgyi-One" panose="020B0604030504040204" pitchFamily="34" charset="0"/>
                <a:cs typeface="Zawgyi-One" panose="020B0604030504040204" pitchFamily="34" charset="0"/>
              </a:rPr>
              <a:t>မိမိကိုယ္ကို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ဦးစားေပး</a:t>
            </a:r>
            <a:endParaRPr lang="en-US" dirty="0">
              <a:latin typeface="Zawgyi-One" panose="020B0604030504040204" pitchFamily="34" charset="0"/>
              <a:cs typeface="Zawgyi-One" panose="020B0604030504040204" pitchFamily="34" charset="0"/>
            </a:endParaRPr>
          </a:p>
          <a:p>
            <a:pPr marL="0" indent="171450">
              <a:lnSpc>
                <a:spcPct val="150000"/>
              </a:lnSpc>
              <a:buSzTx/>
              <a:buNone/>
              <a:defRPr sz="2400" b="1"/>
            </a:pPr>
            <a:r>
              <a:rPr lang="en-US" dirty="0" err="1">
                <a:latin typeface="Zawgyi-One" panose="020B0604030504040204" pitchFamily="34" charset="0"/>
                <a:cs typeface="Zawgyi-One" panose="020B0604030504040204" pitchFamily="34" charset="0"/>
              </a:rPr>
              <a:t>ေဆြးေ</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းခ်က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ဘယ္လိုစကားလုံးေတြအားျဖင</a:t>
            </a:r>
            <a:r>
              <a:rPr lang="en-US" dirty="0">
                <a:latin typeface="Zawgyi-One" panose="020B0604030504040204" pitchFamily="34" charset="0"/>
                <a:cs typeface="Zawgyi-One" panose="020B0604030504040204" pitchFamily="34" charset="0"/>
              </a:rPr>
              <a:t>့္ ကၽြ</a:t>
            </a:r>
            <a:r>
              <a:rPr lang="en-US" dirty="0" err="1">
                <a:latin typeface="Zawgyi-One" panose="020B0604030504040204" pitchFamily="34" charset="0"/>
                <a:cs typeface="Zawgyi-One" panose="020B0604030504040204" pitchFamily="34" charset="0"/>
              </a:rPr>
              <a:t>နု္ပ္ေကာင္းၾကီး</a:t>
            </a:r>
            <a:r>
              <a:rPr lang="en-US" dirty="0">
                <a:latin typeface="Zawgyi-One" panose="020B0604030504040204" pitchFamily="34" charset="0"/>
                <a:cs typeface="Zawgyi-One" panose="020B0604030504040204" pitchFamily="34" charset="0"/>
              </a:rPr>
              <a:t> </a:t>
            </a:r>
          </a:p>
          <a:p>
            <a:pPr marL="0" indent="171450">
              <a:lnSpc>
                <a:spcPct val="150000"/>
              </a:lnSpc>
              <a:buSzTx/>
              <a:buNone/>
              <a:defRPr sz="2400" b="1"/>
            </a:pP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ခံစားရသလဲ</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သို</a:t>
            </a:r>
            <a:r>
              <a:rPr lang="en-US" dirty="0">
                <a:latin typeface="Zawgyi-One" panose="020B0604030504040204" pitchFamily="34" charset="0"/>
                <a:cs typeface="Zawgyi-One" panose="020B0604030504040204" pitchFamily="34" charset="0"/>
              </a:rPr>
              <a:t>႔) </a:t>
            </a:r>
            <a:r>
              <a:rPr lang="en-US" dirty="0" err="1">
                <a:latin typeface="Zawgyi-One" panose="020B0604030504040204" pitchFamily="34" charset="0"/>
                <a:cs typeface="Zawgyi-One" panose="020B0604030504040204" pitchFamily="34" charset="0"/>
              </a:rPr>
              <a:t>စိတ္ထိခိုက္ေစရသလဲ</a:t>
            </a:r>
            <a:r>
              <a:rPr lang="en-US" dirty="0">
                <a:latin typeface="Zawgyi-One" panose="020B0604030504040204" pitchFamily="34" charset="0"/>
                <a:cs typeface="Zawgyi-One" panose="020B0604030504040204" pitchFamily="34" charset="0"/>
              </a:rPr>
              <a:t>။</a:t>
            </a:r>
            <a:endParaRPr dirty="0">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426265951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6">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uiExpand="1"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58" name="Text Placeholder 2"/>
          <p:cNvSpPr txBox="1">
            <a:spLocks noGrp="1"/>
          </p:cNvSpPr>
          <p:nvPr>
            <p:ph type="body" sz="half" idx="1"/>
          </p:nvPr>
        </p:nvSpPr>
        <p:spPr>
          <a:xfrm>
            <a:off x="560641" y="2163675"/>
            <a:ext cx="8214361" cy="1995438"/>
          </a:xfrm>
          <a:prstGeom prst="rect">
            <a:avLst/>
          </a:prstGeom>
        </p:spPr>
        <p:txBody>
          <a:bodyPr>
            <a:normAutofit fontScale="70000" lnSpcReduction="20000"/>
          </a:bodyPr>
          <a:lstStyle/>
          <a:p>
            <a:pPr marL="0" indent="0" algn="ctr" defTabSz="388620">
              <a:lnSpc>
                <a:spcPct val="150000"/>
              </a:lnSpc>
              <a:spcBef>
                <a:spcPts val="500"/>
              </a:spcBef>
              <a:buSzTx/>
              <a:buNone/>
              <a:defRPr sz="3300" b="1">
                <a:solidFill>
                  <a:schemeClr val="accent2"/>
                </a:solidFill>
              </a:defRPr>
            </a:pPr>
            <a:r>
              <a:rPr lang="en-US" sz="2800" dirty="0" err="1">
                <a:latin typeface="Zawgyi-One" panose="020B0604030504040204" pitchFamily="34" charset="0"/>
                <a:cs typeface="Zawgyi-One" panose="020B0604030504040204" pitchFamily="34" charset="0"/>
              </a:rPr>
              <a:t>လ်ိ</a:t>
            </a:r>
            <a:r>
              <a:rPr lang="en-US" sz="2800" dirty="0">
                <a:latin typeface="Zawgyi-One" panose="020B0604030504040204" pitchFamily="34" charset="0"/>
                <a:cs typeface="Zawgyi-One" panose="020B0604030504040204" pitchFamily="34" charset="0"/>
              </a:rPr>
              <a:t>ဳ႕၀ွက္မႈရွိျခင္းႏွင့္ </a:t>
            </a:r>
            <a:r>
              <a:rPr lang="en-US" sz="2800" dirty="0" err="1">
                <a:latin typeface="Zawgyi-One" panose="020B0604030504040204" pitchFamily="34" charset="0"/>
                <a:cs typeface="Zawgyi-One" panose="020B0604030504040204" pitchFamily="34" charset="0"/>
              </a:rPr>
              <a:t>ရဲရင</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စြာ</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စကားေျပာဆိုျခင္းအရည္အေသြး</a:t>
            </a:r>
            <a:br>
              <a:rPr lang="en-US" sz="2800" dirty="0">
                <a:latin typeface="Zawgyi-One" panose="020B0604030504040204" pitchFamily="34" charset="0"/>
                <a:cs typeface="Zawgyi-One" panose="020B0604030504040204" pitchFamily="34" charset="0"/>
              </a:rPr>
            </a:br>
            <a:endParaRPr lang="en-US" sz="2400" b="1" dirty="0"/>
          </a:p>
          <a:p>
            <a:pPr marL="0" indent="0" algn="ctr" defTabSz="388620">
              <a:lnSpc>
                <a:spcPct val="90000"/>
              </a:lnSpc>
              <a:spcBef>
                <a:spcPts val="500"/>
              </a:spcBef>
              <a:buSzTx/>
              <a:buNone/>
              <a:defRPr sz="2000"/>
            </a:pPr>
            <a:r>
              <a:rPr sz="2400" b="1" dirty="0">
                <a:latin typeface="Zawgyi-One" panose="020B0604030504040204" pitchFamily="34" charset="0"/>
                <a:cs typeface="Zawgyi-One" panose="020B0604030504040204" pitchFamily="34" charset="0"/>
              </a:rPr>
              <a:t>“</a:t>
            </a:r>
            <a:r>
              <a:rPr lang="en-US" sz="2400" b="1" dirty="0" err="1">
                <a:latin typeface="Zawgyi-One" panose="020B0604030504040204" pitchFamily="34" charset="0"/>
                <a:cs typeface="Zawgyi-One" panose="020B0604030504040204" pitchFamily="34" charset="0"/>
              </a:rPr>
              <a:t>သေဘာထားမတိုက္ဆိုင္သူမ်ားကို</a:t>
            </a:r>
            <a:r>
              <a:rPr lang="en-US" sz="2400" b="1" dirty="0">
                <a:latin typeface="Zawgyi-One" panose="020B0604030504040204" pitchFamily="34" charset="0"/>
                <a:cs typeface="Zawgyi-One" panose="020B0604030504040204" pitchFamily="34" charset="0"/>
              </a:rPr>
              <a:t>  ကၽြ</a:t>
            </a:r>
            <a:r>
              <a:rPr lang="en-US" sz="2400" b="1" dirty="0" err="1">
                <a:latin typeface="Zawgyi-One" panose="020B0604030504040204" pitchFamily="34" charset="0"/>
                <a:cs typeface="Zawgyi-One" panose="020B0604030504040204" pitchFamily="34" charset="0"/>
              </a:rPr>
              <a:t>နိုပ္တိုက္ရုိက္စကားေျပာပါသလား</a:t>
            </a:r>
            <a:r>
              <a:rPr lang="en-US" sz="2400" b="1" dirty="0">
                <a:latin typeface="Zawgyi-One" panose="020B0604030504040204" pitchFamily="34" charset="0"/>
                <a:cs typeface="Zawgyi-One" panose="020B0604030504040204" pitchFamily="34" charset="0"/>
              </a:rPr>
              <a:t>။ </a:t>
            </a:r>
            <a:r>
              <a:rPr lang="en-US" sz="2400" b="1" dirty="0" err="1">
                <a:latin typeface="Zawgyi-One" panose="020B0604030504040204" pitchFamily="34" charset="0"/>
                <a:cs typeface="Zawgyi-One" panose="020B0604030504040204" pitchFamily="34" charset="0"/>
              </a:rPr>
              <a:t>သူတို</a:t>
            </a:r>
            <a:r>
              <a:rPr lang="en-US" sz="2400" b="1" dirty="0">
                <a:latin typeface="Zawgyi-One" panose="020B0604030504040204" pitchFamily="34" charset="0"/>
                <a:cs typeface="Zawgyi-One" panose="020B0604030504040204" pitchFamily="34" charset="0"/>
              </a:rPr>
              <a:t>႔ႏွင့္</a:t>
            </a:r>
            <a:r>
              <a:rPr lang="en-US" sz="2400" b="1" dirty="0" err="1">
                <a:latin typeface="Zawgyi-One" panose="020B0604030504040204" pitchFamily="34" charset="0"/>
                <a:cs typeface="Zawgyi-One" panose="020B0604030504040204" pitchFamily="34" charset="0"/>
              </a:rPr>
              <a:t>ေျပာဆိုေဆြးေ</a:t>
            </a:r>
            <a:r>
              <a:rPr lang="en-US" sz="2400" b="1" dirty="0">
                <a:latin typeface="Zawgyi-One" panose="020B0604030504040204" pitchFamily="34" charset="0"/>
                <a:cs typeface="Zawgyi-One" panose="020B0604030504040204" pitchFamily="34" charset="0"/>
              </a:rPr>
              <a:t>ႏြ</a:t>
            </a:r>
            <a:r>
              <a:rPr lang="en-US" sz="2400" b="1" dirty="0" err="1">
                <a:latin typeface="Zawgyi-One" panose="020B0604030504040204" pitchFamily="34" charset="0"/>
                <a:cs typeface="Zawgyi-One" panose="020B0604030504040204" pitchFamily="34" charset="0"/>
              </a:rPr>
              <a:t>းမႈမ်ားကို</a:t>
            </a:r>
            <a:r>
              <a:rPr lang="en-US" sz="2400" b="1" dirty="0">
                <a:latin typeface="Zawgyi-One" panose="020B0604030504040204" pitchFamily="34" charset="0"/>
                <a:cs typeface="Zawgyi-One" panose="020B0604030504040204" pitchFamily="34" charset="0"/>
              </a:rPr>
              <a:t> လ်ိဳ.၀ွက္စြာသိမ္းထားပါသလား။</a:t>
            </a:r>
            <a:r>
              <a:rPr sz="2400" b="1" dirty="0">
                <a:latin typeface="Zawgyi-One" panose="020B0604030504040204" pitchFamily="34" charset="0"/>
                <a:cs typeface="Zawgyi-One" panose="020B0604030504040204" pitchFamily="34" charset="0"/>
              </a:rPr>
              <a:t>” </a:t>
            </a:r>
          </a:p>
        </p:txBody>
      </p:sp>
      <p:sp>
        <p:nvSpPr>
          <p:cNvPr id="159" name="Title 1"/>
          <p:cNvSpPr txBox="1">
            <a:spLocks noGrp="1"/>
          </p:cNvSpPr>
          <p:nvPr>
            <p:ph type="title"/>
          </p:nvPr>
        </p:nvSpPr>
        <p:spPr>
          <a:xfrm>
            <a:off x="298511" y="314358"/>
            <a:ext cx="8738621" cy="576280"/>
          </a:xfrm>
          <a:prstGeom prst="rect">
            <a:avLst/>
          </a:prstGeom>
        </p:spPr>
        <p:txBody>
          <a:bodyPr>
            <a:normAutofit fontScale="90000"/>
          </a:bodyPr>
          <a:lstStyle>
            <a:lvl1pPr>
              <a:defRPr sz="2400">
                <a:latin typeface="+mj-lt"/>
                <a:ea typeface="+mj-ea"/>
                <a:cs typeface="+mj-cs"/>
                <a:sym typeface="Helvetica"/>
              </a:defRPr>
            </a:lvl1pPr>
          </a:lstStyle>
          <a:p>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န</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က</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လ</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က</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မ</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ယ</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ၾ</a:t>
            </a:r>
            <a:r>
              <a:rPr lang="en-US" dirty="0" err="1">
                <a:latin typeface="Zawgyi-One" panose="020B0604030504040204" pitchFamily="34" charset="0"/>
                <a:cs typeface="Zawgyi-One" panose="020B0604030504040204" pitchFamily="34" charset="0"/>
              </a:rPr>
              <a:t>ကည္မႈကို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ပ်ိဳးေထာင</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ခင္း</a:t>
            </a:r>
            <a:endParaRPr dirty="0">
              <a:latin typeface="Zawgyi-One" panose="020B0604030504040204" pitchFamily="34" charset="0"/>
              <a:cs typeface="Zawgyi-One" panose="020B0604030504040204" pitchFamily="34" charset="0"/>
            </a:endParaRPr>
          </a:p>
        </p:txBody>
      </p:sp>
      <p:sp>
        <p:nvSpPr>
          <p:cNvPr id="160" name="Circle"/>
          <p:cNvSpPr/>
          <p:nvPr/>
        </p:nvSpPr>
        <p:spPr>
          <a:xfrm>
            <a:off x="3937000" y="981782"/>
            <a:ext cx="1270000" cy="1270001"/>
          </a:xfrm>
          <a:prstGeom prst="ellipse">
            <a:avLst/>
          </a:prstGeom>
          <a:solidFill>
            <a:schemeClr val="accent2"/>
          </a:solidFill>
          <a:ln w="12700">
            <a:miter lim="400000"/>
          </a:ln>
        </p:spPr>
        <p:txBody>
          <a:bodyPr lIns="45718" tIns="45718" rIns="45718" bIns="45718" anchor="ctr"/>
          <a:lstStyle/>
          <a:p>
            <a:endParaRPr/>
          </a:p>
        </p:txBody>
      </p:sp>
      <p:sp>
        <p:nvSpPr>
          <p:cNvPr id="161" name="3"/>
          <p:cNvSpPr txBox="1"/>
          <p:nvPr/>
        </p:nvSpPr>
        <p:spPr>
          <a:xfrm>
            <a:off x="4258870" y="887434"/>
            <a:ext cx="654983" cy="120032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rPr lang="en-US" dirty="0">
                <a:latin typeface="Zawgyi-One" panose="020B0604030504040204" pitchFamily="34" charset="0"/>
                <a:cs typeface="Zawgyi-One" panose="020B0604030504040204" pitchFamily="34" charset="0"/>
              </a:rPr>
              <a:t>၃</a:t>
            </a:r>
            <a:endParaRPr dirty="0">
              <a:latin typeface="Zawgyi-One" panose="020B0604030504040204" pitchFamily="34" charset="0"/>
              <a:cs typeface="Zawgyi-One" panose="020B0604030504040204" pitchFamily="34" charset="0"/>
            </a:endParaRPr>
          </a:p>
        </p:txBody>
      </p:sp>
      <p:sp>
        <p:nvSpPr>
          <p:cNvPr id="162" name="“A gossip ….” Proverbs 11:13…"/>
          <p:cNvSpPr txBox="1"/>
          <p:nvPr/>
        </p:nvSpPr>
        <p:spPr>
          <a:xfrm>
            <a:off x="401664" y="4221296"/>
            <a:ext cx="8373338" cy="139781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defTabSz="388620">
              <a:lnSpc>
                <a:spcPct val="90000"/>
              </a:lnSpc>
              <a:spcBef>
                <a:spcPts val="500"/>
              </a:spcBef>
              <a:buFont typeface="Arial"/>
              <a:defRPr sz="1500">
                <a:latin typeface="+mj-lt"/>
                <a:ea typeface="+mj-ea"/>
                <a:cs typeface="+mj-cs"/>
                <a:sym typeface="Helvetica"/>
              </a:defRPr>
            </a:pPr>
            <a:r>
              <a:rPr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စကားမ်ားျခင္း</a:t>
            </a:r>
            <a:r>
              <a:rPr sz="2000" b="1" i="1" dirty="0">
                <a:latin typeface="Zawgyi-One" panose="020B0604030504040204" pitchFamily="34" charset="0"/>
                <a:cs typeface="Zawgyi-One" panose="020B0604030504040204" pitchFamily="34" charset="0"/>
              </a:rPr>
              <a:t>….</a:t>
            </a:r>
            <a:r>
              <a:rPr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သုတၱံ</a:t>
            </a:r>
            <a:r>
              <a:rPr lang="en-US" dirty="0">
                <a:latin typeface="Zawgyi-One" panose="020B0604030504040204" pitchFamily="34" charset="0"/>
                <a:cs typeface="Zawgyi-One" panose="020B0604030504040204" pitchFamily="34" charset="0"/>
              </a:rPr>
              <a:t> ၁၁း၁၃</a:t>
            </a:r>
            <a:endParaRPr dirty="0">
              <a:latin typeface="Zawgyi-One" panose="020B0604030504040204" pitchFamily="34" charset="0"/>
              <a:cs typeface="Zawgyi-One" panose="020B0604030504040204" pitchFamily="34" charset="0"/>
            </a:endParaRPr>
          </a:p>
          <a:p>
            <a:pPr algn="ctr" defTabSz="388620">
              <a:lnSpc>
                <a:spcPct val="90000"/>
              </a:lnSpc>
              <a:spcBef>
                <a:spcPts val="500"/>
              </a:spcBef>
              <a:buFont typeface="Arial"/>
              <a:defRPr sz="1500">
                <a:latin typeface="+mj-lt"/>
                <a:ea typeface="+mj-ea"/>
                <a:cs typeface="+mj-cs"/>
                <a:sym typeface="Helvetica"/>
              </a:defRPr>
            </a:pPr>
            <a:r>
              <a:rPr lang="en-US" sz="2000" b="1" dirty="0" err="1">
                <a:latin typeface="Zawgyi-One" panose="020B0604030504040204" pitchFamily="34" charset="0"/>
                <a:cs typeface="Zawgyi-One" panose="020B0604030504040204" pitchFamily="34" charset="0"/>
              </a:rPr>
              <a:t>ေယရ</a:t>
            </a:r>
            <a:r>
              <a:rPr lang="en-US" sz="2000" b="1" dirty="0">
                <a:latin typeface="Zawgyi-One" panose="020B0604030504040204" pitchFamily="34" charset="0"/>
                <a:cs typeface="Zawgyi-One" panose="020B0604030504040204" pitchFamily="34" charset="0"/>
              </a:rPr>
              <a:t>ႈ-</a:t>
            </a:r>
            <a:r>
              <a:rPr sz="2000"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မသဲ</a:t>
            </a:r>
            <a:r>
              <a:rPr lang="en-US" dirty="0">
                <a:latin typeface="Zawgyi-One" panose="020B0604030504040204" pitchFamily="34" charset="0"/>
                <a:cs typeface="Zawgyi-One" panose="020B0604030504040204" pitchFamily="34" charset="0"/>
              </a:rPr>
              <a:t> ၅း၃၇</a:t>
            </a:r>
          </a:p>
          <a:p>
            <a:pPr algn="ctr" defTabSz="388620">
              <a:lnSpc>
                <a:spcPct val="90000"/>
              </a:lnSpc>
              <a:spcBef>
                <a:spcPts val="500"/>
              </a:spcBef>
              <a:buFont typeface="Arial"/>
              <a:defRPr sz="1500">
                <a:latin typeface="+mj-lt"/>
                <a:ea typeface="+mj-ea"/>
                <a:cs typeface="+mj-cs"/>
                <a:sym typeface="Helvetica"/>
              </a:defRPr>
            </a:pPr>
            <a:r>
              <a:rPr lang="en-US" sz="2000" dirty="0" err="1">
                <a:latin typeface="Zawgyi-One" panose="020B0604030504040204" pitchFamily="34" charset="0"/>
                <a:cs typeface="Zawgyi-One" panose="020B0604030504040204" pitchFamily="34" charset="0"/>
              </a:rPr>
              <a:t>ေပါလု</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မွန္ေသာစကားကိုသာ</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ေျပာေလာ</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ဧဖက</a:t>
            </a:r>
            <a:r>
              <a:rPr lang="en-US" sz="2000" dirty="0">
                <a:latin typeface="Zawgyi-One" panose="020B0604030504040204" pitchFamily="34" charset="0"/>
                <a:cs typeface="Zawgyi-One" panose="020B0604030504040204" pitchFamily="34" charset="0"/>
              </a:rPr>
              <a:t>္ ၄း၁၅</a:t>
            </a:r>
            <a:endParaRPr dirty="0">
              <a:latin typeface="Zawgyi-One" panose="020B0604030504040204" pitchFamily="34" charset="0"/>
              <a:cs typeface="Zawgyi-One" panose="020B0604030504040204" pitchFamily="34" charset="0"/>
            </a:endParaRPr>
          </a:p>
          <a:p>
            <a:pPr algn="ctr" defTabSz="388620">
              <a:lnSpc>
                <a:spcPct val="90000"/>
              </a:lnSpc>
              <a:spcBef>
                <a:spcPts val="500"/>
              </a:spcBef>
              <a:buFont typeface="Arial"/>
              <a:defRPr sz="1500">
                <a:latin typeface="+mj-lt"/>
                <a:ea typeface="+mj-ea"/>
                <a:cs typeface="+mj-cs"/>
                <a:sym typeface="Helvetica"/>
              </a:defRPr>
            </a:pPr>
            <a:r>
              <a:rPr lang="en-US" sz="2000" dirty="0" err="1">
                <a:latin typeface="Zawgyi-One" panose="020B0604030504040204" pitchFamily="34" charset="0"/>
                <a:cs typeface="Zawgyi-One" panose="020B0604030504040204" pitchFamily="34" charset="0"/>
              </a:rPr>
              <a:t>ေပါလု</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အမ်က္ေဒါသကို</a:t>
            </a:r>
            <a:r>
              <a:rPr lang="en-US" sz="2000" dirty="0">
                <a:latin typeface="Zawgyi-One" panose="020B0604030504040204" pitchFamily="34" charset="0"/>
                <a:cs typeface="Zawgyi-One" panose="020B0604030504040204" pitchFamily="34" charset="0"/>
              </a:rPr>
              <a:t> ေနမ၀င္ေစနဲ႔” </a:t>
            </a:r>
            <a:r>
              <a:rPr lang="en-US" sz="2000" dirty="0" err="1">
                <a:latin typeface="Zawgyi-One" panose="020B0604030504040204" pitchFamily="34" charset="0"/>
                <a:cs typeface="Zawgyi-One" panose="020B0604030504040204" pitchFamily="34" charset="0"/>
              </a:rPr>
              <a:t>ဧဖက</a:t>
            </a:r>
            <a:r>
              <a:rPr lang="en-US" sz="2000" dirty="0">
                <a:latin typeface="Zawgyi-One" panose="020B0604030504040204" pitchFamily="34" charset="0"/>
                <a:cs typeface="Zawgyi-One" panose="020B0604030504040204" pitchFamily="34" charset="0"/>
              </a:rPr>
              <a:t>္ ၄း၂၆-၂၇</a:t>
            </a:r>
            <a:endParaRPr dirty="0">
              <a:latin typeface="Zawgyi-One" panose="020B0604030504040204" pitchFamily="34" charset="0"/>
              <a:cs typeface="Zawgyi-One" panose="020B060403050404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2">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16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1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6" name="Our Christian Identity:…"/>
          <p:cNvSpPr txBox="1">
            <a:spLocks noGrp="1"/>
          </p:cNvSpPr>
          <p:nvPr>
            <p:ph type="title"/>
          </p:nvPr>
        </p:nvSpPr>
        <p:spPr>
          <a:xfrm>
            <a:off x="617999" y="386015"/>
            <a:ext cx="7908002" cy="5117817"/>
          </a:xfrm>
          <a:prstGeom prst="rect">
            <a:avLst/>
          </a:prstGeom>
        </p:spPr>
        <p:txBody>
          <a:bodyPr>
            <a:normAutofit fontScale="90000"/>
          </a:bodyPr>
          <a:lstStyle/>
          <a:p>
            <a:pPr defTabSz="227584">
              <a:lnSpc>
                <a:spcPct val="150000"/>
              </a:lnSpc>
              <a:defRPr sz="2048" cap="none">
                <a:latin typeface="Helvetica Neue"/>
                <a:ea typeface="Helvetica Neue"/>
                <a:cs typeface="Helvetica Neue"/>
                <a:sym typeface="Helvetica Neue"/>
              </a:defRPr>
            </a:pPr>
            <a:r>
              <a:rPr lang="en-US" sz="2800" dirty="0">
                <a:latin typeface="Zawgyi-One" panose="020B0604030504040204" pitchFamily="34" charset="0"/>
                <a:cs typeface="Zawgyi-One" panose="020B0604030504040204" pitchFamily="34" charset="0"/>
              </a:rPr>
              <a:t>ခ</a:t>
            </a:r>
            <a:r>
              <a:rPr lang="my-MM" sz="2800" dirty="0">
                <a:latin typeface="Zawgyi-One" panose="020B0604030504040204" pitchFamily="34" charset="0"/>
                <a:cs typeface="Zawgyi-One" panose="020B0604030504040204" pitchFamily="34" charset="0"/>
              </a:rPr>
              <a:t>ရ</a:t>
            </a:r>
            <a:r>
              <a:rPr lang="en-US" sz="2800" dirty="0">
                <a:latin typeface="Zawgyi-One" panose="020B0604030504040204" pitchFamily="34" charset="0"/>
                <a:cs typeface="Zawgyi-One" panose="020B0604030504040204" pitchFamily="34" charset="0"/>
              </a:rPr>
              <a:t>စ</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ယ</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န</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ခ</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င</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ဆ</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င</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မ</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အ</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န</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ဖင</a:t>
            </a:r>
            <a:r>
              <a:rPr lang="en-US" sz="2800" dirty="0">
                <a:latin typeface="Zawgyi-One" panose="020B0604030504040204" pitchFamily="34" charset="0"/>
                <a:cs typeface="Zawgyi-One" panose="020B0604030504040204" pitchFamily="34" charset="0"/>
              </a:rPr>
              <a:t>့္</a:t>
            </a:r>
            <a:br>
              <a:rPr lang="en-US" sz="2800" dirty="0">
                <a:latin typeface="Zawgyi-One" panose="020B0604030504040204" pitchFamily="34" charset="0"/>
                <a:cs typeface="Zawgyi-One" panose="020B0604030504040204" pitchFamily="34" charset="0"/>
              </a:rPr>
            </a:br>
            <a:r>
              <a:rPr lang="en-US" sz="2400" dirty="0" err="1">
                <a:latin typeface="Zawgyi-One" panose="020B0604030504040204" pitchFamily="34" charset="0"/>
                <a:cs typeface="Zawgyi-One" panose="020B0604030504040204" pitchFamily="34" charset="0"/>
              </a:rPr>
              <a:t>ခိုင္မာ</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သ</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ဆ</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ဖ</a:t>
            </a:r>
            <a:r>
              <a:rPr lang="en-US" sz="2400" dirty="0" err="1">
                <a:latin typeface="Zawgyi-One" panose="020B0604030504040204" pitchFamily="34" charset="0"/>
                <a:cs typeface="Zawgyi-One" panose="020B0604030504040204" pitchFamily="34" charset="0"/>
              </a:rPr>
              <a:t>တ္ခ်က</a:t>
            </a:r>
            <a:r>
              <a:rPr lang="en-US" sz="2400" dirty="0">
                <a:latin typeface="Zawgyi-One" panose="020B0604030504040204" pitchFamily="34" charset="0"/>
                <a:cs typeface="Zawgyi-One" panose="020B0604030504040204" pitchFamily="34" charset="0"/>
              </a:rPr>
              <a:t>္ႏွင့္ </a:t>
            </a:r>
            <a:r>
              <a:rPr lang="en-US" sz="2400" dirty="0" err="1">
                <a:latin typeface="Zawgyi-One" panose="020B0604030504040204" pitchFamily="34" charset="0"/>
                <a:cs typeface="Zawgyi-One" panose="020B0604030504040204" pitchFamily="34" charset="0"/>
              </a:rPr>
              <a:t>သစၥာရွိေသာေခါင္းေဆာင္မ်ားအျဖစ</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အေစခံရာတြင</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ရိ</a:t>
            </a:r>
            <a:r>
              <a:rPr lang="my-MM"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းသားေျဖာင</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မတ</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ခင္း</a:t>
            </a:r>
            <a:r>
              <a:rPr lang="en-US" sz="2400" dirty="0">
                <a:latin typeface="Zawgyi-One" panose="020B0604030504040204" pitchFamily="34" charset="0"/>
                <a:cs typeface="Zawgyi-One" panose="020B0604030504040204" pitchFamily="34" charset="0"/>
              </a:rPr>
              <a:t>ႏွင့္ </a:t>
            </a:r>
            <a:br>
              <a:rPr lang="en-US" sz="2400" dirty="0">
                <a:latin typeface="Zawgyi-One" panose="020B0604030504040204" pitchFamily="34" charset="0"/>
                <a:cs typeface="Zawgyi-One" panose="020B0604030504040204" pitchFamily="34" charset="0"/>
              </a:rPr>
            </a:br>
            <a:r>
              <a:rPr lang="en-US" sz="2400" dirty="0" err="1">
                <a:latin typeface="Zawgyi-One" panose="020B0604030504040204" pitchFamily="34" charset="0"/>
                <a:cs typeface="Zawgyi-One" panose="020B0604030504040204" pitchFamily="34" charset="0"/>
              </a:rPr>
              <a:t>ေက်းဇ</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ပ</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တ</a:t>
            </a:r>
            <a:r>
              <a:rPr lang="my-MM" sz="2400" dirty="0">
                <a:latin typeface="Zawgyi-One" panose="020B0604030504040204" pitchFamily="34" charset="0"/>
                <a:cs typeface="Zawgyi-One" panose="020B0604030504040204" pitchFamily="34" charset="0"/>
              </a:rPr>
              <a:t>တ</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ခင္းကို</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က</a:t>
            </a:r>
            <a:r>
              <a:rPr lang="en-US" sz="2400" dirty="0">
                <a:latin typeface="Zawgyi-One" panose="020B0604030504040204" pitchFamily="34" charset="0"/>
                <a:cs typeface="Zawgyi-One" panose="020B0604030504040204" pitchFamily="34" charset="0"/>
              </a:rPr>
              <a:t>ၽ</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န</a:t>
            </a:r>
            <a:r>
              <a:rPr lang="my-MM"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ုပ္တို႔ယုံၾကည</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ခင္းသက္ေသအ</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ဖ</a:t>
            </a:r>
            <a:r>
              <a:rPr lang="my-MM" sz="2400" dirty="0">
                <a:latin typeface="Zawgyi-One" panose="020B0604030504040204" pitchFamily="34" charset="0"/>
                <a:cs typeface="Zawgyi-One" panose="020B0604030504040204" pitchFamily="34" charset="0"/>
              </a:rPr>
              <a:t>စ</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င</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ေက်းဇူးေတာ္တရားတြင</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ရွင္သန</a:t>
            </a:r>
            <a:r>
              <a:rPr lang="en-US" sz="2400" dirty="0">
                <a:latin typeface="Zawgyi-One" panose="020B0604030504040204" pitchFamily="34" charset="0"/>
                <a:cs typeface="Zawgyi-One" panose="020B0604030504040204" pitchFamily="34" charset="0"/>
              </a:rPr>
              <a:t>္ၾ</a:t>
            </a:r>
            <a:r>
              <a:rPr lang="en-US" sz="2400" dirty="0" err="1">
                <a:latin typeface="Zawgyi-One" panose="020B0604030504040204" pitchFamily="34" charset="0"/>
                <a:cs typeface="Zawgyi-One" panose="020B0604030504040204" pitchFamily="34" charset="0"/>
              </a:rPr>
              <a:t>ကီးထ</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မ</a:t>
            </a:r>
            <a:r>
              <a:rPr lang="my-MM"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အျဖစ္ေဖာ္ထုတ္ကာ</a:t>
            </a:r>
            <a:r>
              <a:rPr lang="en-US" sz="2400" dirty="0">
                <a:latin typeface="Zawgyi-One" panose="020B0604030504040204" pitchFamily="34" charset="0"/>
                <a:cs typeface="Zawgyi-One" panose="020B0604030504040204" pitchFamily="34" charset="0"/>
              </a:rPr>
              <a:t> </a:t>
            </a:r>
            <a:br>
              <a:rPr lang="en-US" sz="2400" dirty="0">
                <a:latin typeface="Zawgyi-One" panose="020B0604030504040204" pitchFamily="34" charset="0"/>
                <a:cs typeface="Zawgyi-One" panose="020B0604030504040204" pitchFamily="34" charset="0"/>
              </a:rPr>
            </a:br>
            <a:r>
              <a:rPr lang="my-MM" sz="2400" dirty="0">
                <a:latin typeface="Zawgyi-One" panose="020B0604030504040204" pitchFamily="34" charset="0"/>
                <a:cs typeface="Zawgyi-One" panose="020B0604030504040204" pitchFamily="34" charset="0"/>
              </a:rPr>
              <a:t>က</a:t>
            </a:r>
            <a:r>
              <a:rPr lang="en-US" sz="2400" dirty="0">
                <a:latin typeface="Zawgyi-One" panose="020B0604030504040204" pitchFamily="34" charset="0"/>
                <a:cs typeface="Zawgyi-One" panose="020B0604030504040204" pitchFamily="34" charset="0"/>
              </a:rPr>
              <a:t>ၽြ</a:t>
            </a:r>
            <a:r>
              <a:rPr lang="en-US" sz="2400" dirty="0" err="1">
                <a:latin typeface="Zawgyi-One" panose="020B0604030504040204" pitchFamily="34" charset="0"/>
                <a:cs typeface="Zawgyi-One" panose="020B0604030504040204" pitchFamily="34" charset="0"/>
              </a:rPr>
              <a:t>န္ုပ္တို႔အသက္ရွင္ပုံ</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င</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ယ</a:t>
            </a:r>
            <a:r>
              <a:rPr lang="en-US" sz="2400" dirty="0" err="1">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ၾ</a:t>
            </a:r>
            <a:r>
              <a:rPr lang="en-US" sz="2400" dirty="0">
                <a:latin typeface="Zawgyi-One" panose="020B0604030504040204" pitchFamily="34" charset="0"/>
                <a:cs typeface="Zawgyi-One" panose="020B0604030504040204" pitchFamily="34" charset="0"/>
              </a:rPr>
              <a:t>က</a:t>
            </a:r>
            <a:r>
              <a:rPr lang="my-MM" sz="2400" dirty="0">
                <a:latin typeface="Zawgyi-One" panose="020B0604030504040204" pitchFamily="34" charset="0"/>
                <a:cs typeface="Zawgyi-One" panose="020B0604030504040204" pitchFamily="34" charset="0"/>
              </a:rPr>
              <a:t>ည</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သ</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လ</a:t>
            </a:r>
            <a:r>
              <a:rPr lang="en-US" sz="2400" dirty="0" err="1">
                <a:latin typeface="Zawgyi-One" panose="020B0604030504040204" pitchFamily="34" charset="0"/>
                <a:cs typeface="Zawgyi-One" panose="020B0604030504040204" pitchFamily="34" charset="0"/>
              </a:rPr>
              <a:t>ူထုကို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ဦးေ</a:t>
            </a:r>
            <a:r>
              <a:rPr lang="my-MM" sz="2400" dirty="0">
                <a:latin typeface="Zawgyi-One" panose="020B0604030504040204" pitchFamily="34" charset="0"/>
                <a:cs typeface="Zawgyi-One" panose="020B0604030504040204" pitchFamily="34" charset="0"/>
              </a:rPr>
              <a:t>ဆ</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င</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ရ</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တ</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င</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အ</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မ</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ပ</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င</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လ</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န</a:t>
            </a:r>
            <a:r>
              <a:rPr lang="en-US" sz="2400" dirty="0">
                <a:latin typeface="Zawgyi-One" panose="020B0604030504040204" pitchFamily="34" charset="0"/>
                <a:cs typeface="Zawgyi-One" panose="020B0604030504040204" pitchFamily="34" charset="0"/>
              </a:rPr>
              <a:t>ရ</a:t>
            </a:r>
            <a:r>
              <a:rPr lang="my-MM" sz="2400" dirty="0">
                <a:latin typeface="Zawgyi-One" panose="020B0604030504040204" pitchFamily="34" charset="0"/>
                <a:cs typeface="Zawgyi-One" panose="020B0604030504040204" pitchFamily="34" charset="0"/>
              </a:rPr>
              <a:t>ပ</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မ</a:t>
            </a:r>
            <a:r>
              <a:rPr lang="en-US" sz="2400" dirty="0">
                <a:latin typeface="Zawgyi-One" panose="020B0604030504040204" pitchFamily="34" charset="0"/>
                <a:cs typeface="Zawgyi-One" panose="020B0604030504040204" pitchFamily="34" charset="0"/>
              </a:rPr>
              <a:t>ည</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endParaRPr sz="2400" dirty="0">
              <a:latin typeface="Zawgyi-One" panose="020B0604030504040204" pitchFamily="34" charset="0"/>
              <a:cs typeface="Zawgyi-One" panose="020B0604030504040204" pitchFamily="34"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4" name="Title 1"/>
          <p:cNvSpPr txBox="1">
            <a:spLocks noGrp="1"/>
          </p:cNvSpPr>
          <p:nvPr>
            <p:ph type="title"/>
          </p:nvPr>
        </p:nvSpPr>
        <p:spPr>
          <a:xfrm>
            <a:off x="0" y="230507"/>
            <a:ext cx="9143999" cy="552189"/>
          </a:xfrm>
          <a:prstGeom prst="rect">
            <a:avLst/>
          </a:prstGeom>
        </p:spPr>
        <p:txBody>
          <a:bodyPr>
            <a:normAutofit fontScale="90000"/>
          </a:bodyPr>
          <a:lstStyle>
            <a:lvl1pPr defTabSz="388620">
              <a:lnSpc>
                <a:spcPct val="90000"/>
              </a:lnSpc>
              <a:spcBef>
                <a:spcPts val="500"/>
              </a:spcBef>
              <a:buFont typeface="Arial"/>
              <a:defRPr sz="2500" cap="none">
                <a:solidFill>
                  <a:schemeClr val="accent2"/>
                </a:solidFill>
                <a:latin typeface="+mj-lt"/>
                <a:ea typeface="+mj-ea"/>
                <a:cs typeface="+mj-cs"/>
                <a:sym typeface="Helvetica"/>
              </a:defRPr>
            </a:lvl1pPr>
          </a:lstStyle>
          <a:p>
            <a:r>
              <a:rPr lang="en-US" sz="2400" dirty="0" err="1">
                <a:latin typeface="Zawgyi-One" panose="020B0604030504040204" pitchFamily="34" charset="0"/>
                <a:cs typeface="Zawgyi-One" panose="020B0604030504040204" pitchFamily="34" charset="0"/>
              </a:rPr>
              <a:t>လ်ိ</a:t>
            </a:r>
            <a:r>
              <a:rPr lang="en-US" sz="2400" dirty="0">
                <a:latin typeface="Zawgyi-One" panose="020B0604030504040204" pitchFamily="34" charset="0"/>
                <a:cs typeface="Zawgyi-One" panose="020B0604030504040204" pitchFamily="34" charset="0"/>
              </a:rPr>
              <a:t>ဳ႕၀ွက္မႈရွိျခင္းႏွင့္ </a:t>
            </a:r>
            <a:r>
              <a:rPr lang="en-US" sz="2400" dirty="0" err="1">
                <a:latin typeface="Zawgyi-One" panose="020B0604030504040204" pitchFamily="34" charset="0"/>
                <a:cs typeface="Zawgyi-One" panose="020B0604030504040204" pitchFamily="34" charset="0"/>
              </a:rPr>
              <a:t>ရဲရင</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စြာ</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စကားေျပာဆိုျခင္းကို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ဦးစားေပးျခင္း</a:t>
            </a:r>
            <a:endParaRPr sz="2600" dirty="0"/>
          </a:p>
        </p:txBody>
      </p:sp>
      <p:sp>
        <p:nvSpPr>
          <p:cNvPr id="165" name="Text Placeholder 2"/>
          <p:cNvSpPr txBox="1">
            <a:spLocks noGrp="1"/>
          </p:cNvSpPr>
          <p:nvPr>
            <p:ph type="body" idx="1"/>
          </p:nvPr>
        </p:nvSpPr>
        <p:spPr>
          <a:xfrm>
            <a:off x="200869" y="733268"/>
            <a:ext cx="8943131" cy="5087848"/>
          </a:xfrm>
          <a:prstGeom prst="rect">
            <a:avLst/>
          </a:prstGeom>
        </p:spPr>
        <p:txBody>
          <a:bodyPr>
            <a:normAutofit fontScale="92500"/>
          </a:bodyPr>
          <a:lstStyle/>
          <a:p>
            <a:pPr marL="0" indent="0" algn="ctr" defTabSz="288712">
              <a:lnSpc>
                <a:spcPct val="150000"/>
              </a:lnSpc>
              <a:spcBef>
                <a:spcPts val="0"/>
              </a:spcBef>
              <a:buSzTx/>
              <a:buNone/>
              <a:defRPr sz="2000"/>
            </a:pP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ေရြးခ်ယ္စရာ</a:t>
            </a:r>
            <a:r>
              <a:rPr lang="en-US" sz="2400" dirty="0">
                <a:latin typeface="Zawgyi-One" panose="020B0604030504040204" pitchFamily="34" charset="0"/>
                <a:cs typeface="Zawgyi-One" panose="020B0604030504040204" pitchFamily="34" charset="0"/>
              </a:rPr>
              <a:t> မူ၀ါဒမ်ားကို </a:t>
            </a:r>
            <a:r>
              <a:rPr lang="en-US" sz="2400" dirty="0" err="1">
                <a:latin typeface="Zawgyi-One" panose="020B0604030504040204" pitchFamily="34" charset="0"/>
                <a:cs typeface="Zawgyi-One" panose="020B0604030504040204" pitchFamily="34" charset="0"/>
              </a:rPr>
              <a:t>ခက္ခဲစြာေဆြးေ</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းျပီး</a:t>
            </a:r>
            <a:r>
              <a:rPr lang="en-US" sz="2400" dirty="0">
                <a:latin typeface="Zawgyi-One" panose="020B0604030504040204" pitchFamily="34" charset="0"/>
                <a:cs typeface="Zawgyi-One" panose="020B0604030504040204" pitchFamily="34" charset="0"/>
              </a:rPr>
              <a:t> ဘုတ္အစည္းအေ၀းတြင္ </a:t>
            </a:r>
            <a:r>
              <a:rPr lang="en-US" sz="2400" dirty="0" err="1">
                <a:latin typeface="Zawgyi-One" panose="020B0604030504040204" pitchFamily="34" charset="0"/>
                <a:cs typeface="Zawgyi-One" panose="020B0604030504040204" pitchFamily="34" charset="0"/>
              </a:rPr>
              <a:t>ဆုံးျဖတ္ခ်က္ခ်ပ</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မိသားစု</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သို</a:t>
            </a:r>
            <a:r>
              <a:rPr lang="en-US" sz="2400" dirty="0">
                <a:latin typeface="Zawgyi-One" panose="020B0604030504040204" pitchFamily="34" charset="0"/>
                <a:cs typeface="Zawgyi-One" panose="020B0604030504040204" pitchFamily="34" charset="0"/>
              </a:rPr>
              <a:t>႔) </a:t>
            </a:r>
            <a:r>
              <a:rPr lang="en-US" sz="2400" dirty="0" err="1">
                <a:latin typeface="Zawgyi-One" panose="020B0604030504040204" pitchFamily="34" charset="0"/>
                <a:cs typeface="Zawgyi-One" panose="020B0604030504040204" pitchFamily="34" charset="0"/>
              </a:rPr>
              <a:t>အသင္းေတာ</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အတြက္ပ</a:t>
            </a:r>
            <a:r>
              <a:rPr lang="en-US" sz="2400" dirty="0">
                <a:latin typeface="Zawgyi-One" panose="020B0604030504040204" pitchFamily="34" charset="0"/>
                <a:cs typeface="Zawgyi-One" panose="020B0604030504040204" pitchFamily="34" charset="0"/>
              </a:rPr>
              <a:t>ါ။</a:t>
            </a:r>
          </a:p>
          <a:p>
            <a:pPr marL="0" indent="0" algn="ctr" defTabSz="288712">
              <a:lnSpc>
                <a:spcPct val="150000"/>
              </a:lnSpc>
              <a:spcBef>
                <a:spcPts val="0"/>
              </a:spcBef>
              <a:buSzTx/>
              <a:buNone/>
              <a:defRPr sz="2000"/>
            </a:pPr>
            <a:endParaRPr lang="en-US" sz="2400" dirty="0">
              <a:latin typeface="Zawgyi-One" panose="020B0604030504040204" pitchFamily="34" charset="0"/>
              <a:cs typeface="Zawgyi-One" panose="020B0604030504040204" pitchFamily="34" charset="0"/>
            </a:endParaRPr>
          </a:p>
          <a:p>
            <a:pPr marL="0" indent="0" algn="ctr" defTabSz="288712">
              <a:lnSpc>
                <a:spcPct val="150000"/>
              </a:lnSpc>
              <a:spcBef>
                <a:spcPts val="0"/>
              </a:spcBef>
              <a:buSzTx/>
              <a:buNone/>
              <a:defRPr sz="2000"/>
            </a:pPr>
            <a:r>
              <a:rPr lang="en-US" sz="2400" dirty="0">
                <a:latin typeface="Zawgyi-One" panose="020B0604030504040204" pitchFamily="34" charset="0"/>
                <a:cs typeface="Zawgyi-One" panose="020B0604030504040204" pitchFamily="34" charset="0"/>
              </a:rPr>
              <a:t>အစည္းေ၀းျပင္ပတြင္ </a:t>
            </a:r>
            <a:r>
              <a:rPr lang="en-US" sz="2400" dirty="0" err="1">
                <a:latin typeface="Zawgyi-One" panose="020B0604030504040204" pitchFamily="34" charset="0"/>
                <a:cs typeface="Zawgyi-One" panose="020B0604030504040204" pitchFamily="34" charset="0"/>
              </a:rPr>
              <a:t>ဘုတ္လုပ္ငန္းမ်ားကို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အေထာက္အကူျပဳေစရန</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ေျပာဆိုဆက္ဆံပ</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ဘုတ္ဆုံးျဖစ္ခ်က္မ်ားကို</a:t>
            </a:r>
            <a:r>
              <a:rPr lang="en-US" sz="2400" dirty="0">
                <a:latin typeface="Zawgyi-One" panose="020B0604030504040204" pitchFamily="34" charset="0"/>
                <a:cs typeface="Zawgyi-One" panose="020B0604030504040204" pitchFamily="34" charset="0"/>
              </a:rPr>
              <a:t> လုံး၀လက္ခံပါ။ (</a:t>
            </a:r>
            <a:r>
              <a:rPr lang="en-US" sz="2400" dirty="0" err="1">
                <a:latin typeface="Zawgyi-One" panose="020B0604030504040204" pitchFamily="34" charset="0"/>
                <a:cs typeface="Zawgyi-One" panose="020B0604030504040204" pitchFamily="34" charset="0"/>
              </a:rPr>
              <a:t>ဟုတ</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ပီေနာ</a:t>
            </a:r>
            <a:r>
              <a:rPr lang="en-US" sz="2400" dirty="0">
                <a:latin typeface="Zawgyi-One" panose="020B0604030504040204" pitchFamily="34" charset="0"/>
                <a:cs typeface="Zawgyi-One" panose="020B0604030504040204" pitchFamily="34" charset="0"/>
              </a:rPr>
              <a:t>္)</a:t>
            </a:r>
          </a:p>
          <a:p>
            <a:pPr marL="0" indent="0" algn="ctr" defTabSz="288712">
              <a:lnSpc>
                <a:spcPct val="150000"/>
              </a:lnSpc>
              <a:spcBef>
                <a:spcPts val="0"/>
              </a:spcBef>
              <a:buSzTx/>
              <a:buNone/>
              <a:defRPr sz="2000"/>
            </a:pPr>
            <a:endParaRPr lang="en-US" sz="2400" dirty="0">
              <a:latin typeface="Zawgyi-One" panose="020B0604030504040204" pitchFamily="34" charset="0"/>
              <a:cs typeface="Zawgyi-One" panose="020B0604030504040204" pitchFamily="34" charset="0"/>
            </a:endParaRPr>
          </a:p>
          <a:p>
            <a:pPr marL="0" indent="0" algn="ctr" defTabSz="288712">
              <a:lnSpc>
                <a:spcPct val="150000"/>
              </a:lnSpc>
              <a:spcBef>
                <a:spcPts val="0"/>
              </a:spcBef>
              <a:buSzTx/>
              <a:buNone/>
              <a:defRPr sz="2000"/>
            </a:pPr>
            <a:r>
              <a:rPr lang="en-US" sz="2400" dirty="0" err="1">
                <a:latin typeface="Zawgyi-One" panose="020B0604030504040204" pitchFamily="34" charset="0"/>
                <a:cs typeface="Zawgyi-One" panose="020B0604030504040204" pitchFamily="34" charset="0"/>
              </a:rPr>
              <a:t>ေဆြးေ</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းတိုင္ပင္မႈမ်ားကို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လ်ိ</a:t>
            </a:r>
            <a:r>
              <a:rPr lang="en-US" sz="2400" dirty="0">
                <a:latin typeface="Zawgyi-One" panose="020B0604030504040204" pitchFamily="34" charset="0"/>
                <a:cs typeface="Zawgyi-One" panose="020B0604030504040204" pitchFamily="34" charset="0"/>
              </a:rPr>
              <a:t>ဳ႕၀ွက္ပါ။</a:t>
            </a:r>
          </a:p>
          <a:p>
            <a:pPr marL="0" indent="0" algn="ctr" defTabSz="288712">
              <a:lnSpc>
                <a:spcPct val="150000"/>
              </a:lnSpc>
              <a:spcBef>
                <a:spcPts val="0"/>
              </a:spcBef>
              <a:buSzTx/>
              <a:buNone/>
              <a:defRPr sz="2000"/>
            </a:pPr>
            <a:r>
              <a:rPr lang="en-US" sz="2400" b="1" dirty="0" err="1">
                <a:latin typeface="Zawgyi-One" panose="020B0604030504040204" pitchFamily="34" charset="0"/>
                <a:cs typeface="Zawgyi-One" panose="020B0604030504040204" pitchFamily="34" charset="0"/>
              </a:rPr>
              <a:t>လ်ိ</a:t>
            </a:r>
            <a:r>
              <a:rPr lang="en-US" sz="2400" b="1" dirty="0">
                <a:latin typeface="Zawgyi-One" panose="020B0604030504040204" pitchFamily="34" charset="0"/>
                <a:cs typeface="Zawgyi-One" panose="020B0604030504040204" pitchFamily="34" charset="0"/>
              </a:rPr>
              <a:t>ဳ႕၀ွက္စြာ </a:t>
            </a:r>
            <a:r>
              <a:rPr lang="en-US" sz="2400" b="1" dirty="0" err="1">
                <a:latin typeface="Zawgyi-One" panose="020B0604030504040204" pitchFamily="34" charset="0"/>
                <a:cs typeface="Zawgyi-One" panose="020B0604030504040204" pitchFamily="34" charset="0"/>
              </a:rPr>
              <a:t>ထိန္းသိမ္းပ</a:t>
            </a:r>
            <a:r>
              <a:rPr lang="en-US" sz="2400" b="1" dirty="0">
                <a:latin typeface="Zawgyi-One" panose="020B0604030504040204" pitchFamily="34" charset="0"/>
                <a:cs typeface="Zawgyi-One" panose="020B0604030504040204" pitchFamily="34" charset="0"/>
              </a:rPr>
              <a:t>ါ။</a:t>
            </a:r>
          </a:p>
          <a:p>
            <a:pPr marL="0" indent="0" algn="ctr" defTabSz="288712">
              <a:lnSpc>
                <a:spcPct val="150000"/>
              </a:lnSpc>
              <a:spcBef>
                <a:spcPts val="0"/>
              </a:spcBef>
              <a:buSzTx/>
              <a:buNone/>
              <a:defRPr sz="2000"/>
            </a:pP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သင</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လုံးသား</a:t>
            </a:r>
            <a:r>
              <a:rPr lang="en-US" sz="2400" dirty="0">
                <a:latin typeface="Zawgyi-One" panose="020B0604030504040204" pitchFamily="34" charset="0"/>
                <a:cs typeface="Zawgyi-One" panose="020B0604030504040204" pitchFamily="34" charset="0"/>
              </a:rPr>
              <a:t>ႏွင့္ ႏႈ</a:t>
            </a:r>
            <a:r>
              <a:rPr lang="en-US" sz="2400" dirty="0" err="1">
                <a:latin typeface="Zawgyi-One" panose="020B0604030504040204" pitchFamily="34" charset="0"/>
                <a:cs typeface="Zawgyi-One" panose="020B0604030504040204" pitchFamily="34" charset="0"/>
              </a:rPr>
              <a:t>တ္ကို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ေစာင</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ေရွာက္ပ</a:t>
            </a:r>
            <a:r>
              <a:rPr lang="en-US" sz="2400" dirty="0">
                <a:latin typeface="Zawgyi-One" panose="020B0604030504040204" pitchFamily="34" charset="0"/>
                <a:cs typeface="Zawgyi-One" panose="020B0604030504040204" pitchFamily="34" charset="0"/>
              </a:rP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65">
                                            <p:txEl>
                                              <p:pRg st="2" end="2"/>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65">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165">
                                            <p:txEl>
                                              <p:pRg st="5" end="5"/>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1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uiExpand="1"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4" name="Title 1"/>
          <p:cNvSpPr txBox="1">
            <a:spLocks noGrp="1"/>
          </p:cNvSpPr>
          <p:nvPr>
            <p:ph type="title"/>
          </p:nvPr>
        </p:nvSpPr>
        <p:spPr>
          <a:xfrm>
            <a:off x="0" y="181079"/>
            <a:ext cx="9143999" cy="552189"/>
          </a:xfrm>
          <a:prstGeom prst="rect">
            <a:avLst/>
          </a:prstGeom>
        </p:spPr>
        <p:txBody>
          <a:bodyPr>
            <a:normAutofit fontScale="90000"/>
          </a:bodyPr>
          <a:lstStyle>
            <a:lvl1pPr defTabSz="388620">
              <a:lnSpc>
                <a:spcPct val="90000"/>
              </a:lnSpc>
              <a:spcBef>
                <a:spcPts val="500"/>
              </a:spcBef>
              <a:buFont typeface="Arial"/>
              <a:defRPr sz="25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လ်ိ</a:t>
            </a:r>
            <a:r>
              <a:rPr lang="en-US" sz="2800" dirty="0">
                <a:latin typeface="Zawgyi-One" panose="020B0604030504040204" pitchFamily="34" charset="0"/>
                <a:cs typeface="Zawgyi-One" panose="020B0604030504040204" pitchFamily="34" charset="0"/>
              </a:rPr>
              <a:t>ဳ႕၀ွက္မႈရွိျခင္းႏွင့္ </a:t>
            </a:r>
            <a:r>
              <a:rPr lang="en-US" sz="2800" dirty="0" err="1">
                <a:latin typeface="Zawgyi-One" panose="020B0604030504040204" pitchFamily="34" charset="0"/>
                <a:cs typeface="Zawgyi-One" panose="020B0604030504040204" pitchFamily="34" charset="0"/>
              </a:rPr>
              <a:t>ရဲရင</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စြာ</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စကားေျပာဆိုျခင္းကို</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ဦးစားေပးျခင္း</a:t>
            </a:r>
            <a:endParaRPr sz="2600" dirty="0"/>
          </a:p>
        </p:txBody>
      </p:sp>
      <p:sp>
        <p:nvSpPr>
          <p:cNvPr id="165" name="Text Placeholder 2"/>
          <p:cNvSpPr txBox="1">
            <a:spLocks noGrp="1"/>
          </p:cNvSpPr>
          <p:nvPr>
            <p:ph type="body" idx="1"/>
          </p:nvPr>
        </p:nvSpPr>
        <p:spPr>
          <a:xfrm>
            <a:off x="276447" y="836956"/>
            <a:ext cx="8559209" cy="5007315"/>
          </a:xfrm>
          <a:prstGeom prst="rect">
            <a:avLst/>
          </a:prstGeom>
        </p:spPr>
        <p:txBody>
          <a:bodyPr>
            <a:noAutofit/>
          </a:bodyPr>
          <a:lstStyle/>
          <a:p>
            <a:pPr marL="0" indent="0" algn="ctr">
              <a:lnSpc>
                <a:spcPct val="90000"/>
              </a:lnSpc>
              <a:buSzTx/>
              <a:buNone/>
              <a:defRPr sz="1700" b="1"/>
            </a:pPr>
            <a:r>
              <a:rPr lang="en-US" sz="2000" b="1" i="1" dirty="0" err="1">
                <a:latin typeface="Zawgyi-One" panose="020B0604030504040204" pitchFamily="34" charset="0"/>
                <a:cs typeface="Zawgyi-One" panose="020B0604030504040204" pitchFamily="34" charset="0"/>
              </a:rPr>
              <a:t>ရဲရင</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စြာစကားေျပာဆိုရန</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သင</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ေလ</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ာ္ေသာ</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ေမးခြန္းမ်ား</a:t>
            </a:r>
            <a:endParaRPr lang="en-US" sz="2000" b="1" i="1" dirty="0">
              <a:latin typeface="Zawgyi-One" panose="020B0604030504040204" pitchFamily="34" charset="0"/>
              <a:cs typeface="Zawgyi-One" panose="020B0604030504040204" pitchFamily="34" charset="0"/>
            </a:endParaRPr>
          </a:p>
          <a:p>
            <a:pPr marL="0" indent="0">
              <a:lnSpc>
                <a:spcPct val="150000"/>
              </a:lnSpc>
              <a:buSzTx/>
              <a:buNone/>
              <a:defRPr sz="1700" b="1"/>
            </a:pPr>
            <a:r>
              <a:rPr lang="en-US" sz="2000" b="1" i="1" dirty="0">
                <a:latin typeface="Zawgyi-One" panose="020B0604030504040204" pitchFamily="34" charset="0"/>
                <a:cs typeface="Zawgyi-One" panose="020B0604030504040204" pitchFamily="34" charset="0"/>
              </a:rPr>
              <a:t>၁။ ကၽြ</a:t>
            </a:r>
            <a:r>
              <a:rPr lang="en-US" sz="2000" b="1" i="1" dirty="0" err="1">
                <a:latin typeface="Zawgyi-One" panose="020B0604030504040204" pitchFamily="34" charset="0"/>
                <a:cs typeface="Zawgyi-One" panose="020B0604030504040204" pitchFamily="34" charset="0"/>
              </a:rPr>
              <a:t>နု္ပ္ေျပာဆုိမႈသည</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သူတစ္ပါးကို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တည္ေဆာက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သို</a:t>
            </a:r>
            <a:r>
              <a:rPr lang="en-US" sz="2000" b="1" i="1" dirty="0">
                <a:latin typeface="Zawgyi-One" panose="020B0604030504040204" pitchFamily="34" charset="0"/>
                <a:cs typeface="Zawgyi-One" panose="020B0604030504040204" pitchFamily="34" charset="0"/>
              </a:rPr>
              <a:t>႔) </a:t>
            </a:r>
            <a:r>
              <a:rPr lang="en-US" sz="2000" b="1" i="1" dirty="0" err="1">
                <a:latin typeface="Zawgyi-One" panose="020B0604030504040204" pitchFamily="34" charset="0"/>
                <a:cs typeface="Zawgyi-One" panose="020B0604030504040204" pitchFamily="34" charset="0"/>
              </a:rPr>
              <a:t>ပ်က္စီးေစသလား</a:t>
            </a:r>
            <a:r>
              <a:rPr lang="en-US" sz="2000" b="1" i="1" dirty="0">
                <a:latin typeface="Zawgyi-One" panose="020B0604030504040204" pitchFamily="34" charset="0"/>
                <a:cs typeface="Zawgyi-One" panose="020B0604030504040204" pitchFamily="34" charset="0"/>
              </a:rPr>
              <a:t>။</a:t>
            </a:r>
          </a:p>
          <a:p>
            <a:pPr marL="0" indent="0">
              <a:lnSpc>
                <a:spcPct val="150000"/>
              </a:lnSpc>
              <a:buSzTx/>
              <a:buNone/>
              <a:defRPr sz="1700" b="1"/>
            </a:pPr>
            <a:r>
              <a:rPr lang="en-US" sz="2000" b="1" i="1" dirty="0">
                <a:latin typeface="Zawgyi-One" panose="020B0604030504040204" pitchFamily="34" charset="0"/>
                <a:cs typeface="Zawgyi-One" panose="020B0604030504040204" pitchFamily="34" charset="0"/>
              </a:rPr>
              <a:t>၂။ ကၽြႏ</a:t>
            </a:r>
            <a:r>
              <a:rPr lang="en-US" sz="2000" b="1" i="1" dirty="0" err="1">
                <a:latin typeface="Zawgyi-One" panose="020B0604030504040204" pitchFamily="34" charset="0"/>
                <a:cs typeface="Zawgyi-One" panose="020B0604030504040204" pitchFamily="34" charset="0"/>
              </a:rPr>
              <a:t>ု္ပ္ေျပာဆိုမႈသည</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ဒီကိစၥတြင္ပါသင္သူကို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တိုက္ရိုက္ေျပာဆိုပါသလား</a:t>
            </a:r>
            <a:r>
              <a:rPr lang="en-US" sz="2000" b="1" i="1" dirty="0">
                <a:latin typeface="Zawgyi-One" panose="020B0604030504040204" pitchFamily="34" charset="0"/>
                <a:cs typeface="Zawgyi-One" panose="020B0604030504040204" pitchFamily="34" charset="0"/>
              </a:rPr>
              <a:t>။</a:t>
            </a:r>
          </a:p>
          <a:p>
            <a:pPr marL="0" indent="0">
              <a:lnSpc>
                <a:spcPct val="150000"/>
              </a:lnSpc>
              <a:buSzTx/>
              <a:buNone/>
              <a:defRPr sz="1700" b="1"/>
            </a:pPr>
            <a:r>
              <a:rPr lang="en-US" sz="2000" b="1" i="1" dirty="0">
                <a:latin typeface="Zawgyi-One" panose="020B0604030504040204" pitchFamily="34" charset="0"/>
                <a:cs typeface="Zawgyi-One" panose="020B0604030504040204" pitchFamily="34" charset="0"/>
              </a:rPr>
              <a:t>၃။ </a:t>
            </a:r>
            <a:r>
              <a:rPr lang="en-US" sz="2000" b="1" i="1" dirty="0" err="1">
                <a:latin typeface="Zawgyi-One" panose="020B0604030504040204" pitchFamily="34" charset="0"/>
                <a:cs typeface="Zawgyi-One" panose="020B0604030504040204" pitchFamily="34" charset="0"/>
              </a:rPr>
              <a:t>အခ်က္အလက္အားလုံးကို</a:t>
            </a:r>
            <a:r>
              <a:rPr lang="en-US" sz="2000" b="1" i="1" dirty="0">
                <a:latin typeface="Zawgyi-One" panose="020B0604030504040204" pitchFamily="34" charset="0"/>
                <a:cs typeface="Zawgyi-One" panose="020B0604030504040204" pitchFamily="34" charset="0"/>
              </a:rPr>
              <a:t> ကၽြ</a:t>
            </a:r>
            <a:r>
              <a:rPr lang="en-US" sz="2000" b="1" i="1" dirty="0" err="1">
                <a:latin typeface="Zawgyi-One" panose="020B0604030504040204" pitchFamily="34" charset="0"/>
                <a:cs typeface="Zawgyi-One" panose="020B0604030504040204" pitchFamily="34" charset="0"/>
              </a:rPr>
              <a:t>နု္ပ္သိပါသလား</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သို</a:t>
            </a:r>
            <a:r>
              <a:rPr lang="en-US" sz="2000" b="1" i="1" dirty="0">
                <a:latin typeface="Zawgyi-One" panose="020B0604030504040204" pitchFamily="34" charset="0"/>
                <a:cs typeface="Zawgyi-One" panose="020B0604030504040204" pitchFamily="34" charset="0"/>
              </a:rPr>
              <a:t>႔) </a:t>
            </a:r>
            <a:r>
              <a:rPr lang="en-US" sz="2000" b="1" i="1" dirty="0" err="1">
                <a:latin typeface="Zawgyi-One" panose="020B0604030504040204" pitchFamily="34" charset="0"/>
                <a:cs typeface="Zawgyi-One" panose="020B0604030504040204" pitchFamily="34" charset="0"/>
              </a:rPr>
              <a:t>အမွန္တရားတခ်ိ</a:t>
            </a:r>
            <a:r>
              <a:rPr lang="en-US" sz="2000" b="1" i="1" dirty="0">
                <a:latin typeface="Zawgyi-One" panose="020B0604030504040204" pitchFamily="34" charset="0"/>
                <a:cs typeface="Zawgyi-One" panose="020B0604030504040204" pitchFamily="34" charset="0"/>
              </a:rPr>
              <a:t>ဳ႕တ၀က္၊ </a:t>
            </a:r>
            <a:r>
              <a:rPr lang="en-US" sz="2000" b="1" i="1" dirty="0" err="1">
                <a:latin typeface="Zawgyi-One" panose="020B0604030504040204" pitchFamily="34" charset="0"/>
                <a:cs typeface="Zawgyi-One" panose="020B0604030504040204" pitchFamily="34" charset="0"/>
              </a:rPr>
              <a:t>အနည္းငယ္သာသိျပီး</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တုန</a:t>
            </a:r>
            <a:r>
              <a:rPr lang="en-US" sz="2000" b="1" i="1" dirty="0">
                <a:latin typeface="Zawgyi-One" panose="020B0604030504040204" pitchFamily="34" charset="0"/>
                <a:cs typeface="Zawgyi-One" panose="020B0604030504040204" pitchFamily="34" charset="0"/>
              </a:rPr>
              <a:t>္႔ျ</a:t>
            </a:r>
            <a:r>
              <a:rPr lang="en-US" sz="2000" b="1" i="1" dirty="0" err="1">
                <a:latin typeface="Zawgyi-One" panose="020B0604030504040204" pitchFamily="34" charset="0"/>
                <a:cs typeface="Zawgyi-One" panose="020B0604030504040204" pitchFamily="34" charset="0"/>
              </a:rPr>
              <a:t>ပန္သလား</a:t>
            </a:r>
            <a:r>
              <a:rPr lang="en-US" sz="2000" b="1" i="1" dirty="0">
                <a:latin typeface="Zawgyi-One" panose="020B0604030504040204" pitchFamily="34" charset="0"/>
                <a:cs typeface="Zawgyi-One" panose="020B0604030504040204" pitchFamily="34" charset="0"/>
              </a:rPr>
              <a:t>။</a:t>
            </a:r>
          </a:p>
          <a:p>
            <a:pPr marL="0" indent="0">
              <a:lnSpc>
                <a:spcPct val="150000"/>
              </a:lnSpc>
              <a:buSzTx/>
              <a:buNone/>
              <a:defRPr sz="1700" b="1"/>
            </a:pPr>
            <a:r>
              <a:rPr lang="en-US" sz="2000" b="1" i="1" dirty="0">
                <a:latin typeface="Zawgyi-One" panose="020B0604030504040204" pitchFamily="34" charset="0"/>
                <a:cs typeface="Zawgyi-One" panose="020B0604030504040204" pitchFamily="34" charset="0"/>
              </a:rPr>
              <a:t>၄။ ကၽြ</a:t>
            </a:r>
            <a:r>
              <a:rPr lang="en-US" sz="2000" b="1" i="1" dirty="0" err="1">
                <a:latin typeface="Zawgyi-One" panose="020B0604030504040204" pitchFamily="34" charset="0"/>
                <a:cs typeface="Zawgyi-One" panose="020B0604030504040204" pitchFamily="34" charset="0"/>
              </a:rPr>
              <a:t>နု္ပ္တုန</a:t>
            </a:r>
            <a:r>
              <a:rPr lang="en-US" sz="2000" b="1" i="1" dirty="0">
                <a:latin typeface="Zawgyi-One" panose="020B0604030504040204" pitchFamily="34" charset="0"/>
                <a:cs typeface="Zawgyi-One" panose="020B0604030504040204" pitchFamily="34" charset="0"/>
              </a:rPr>
              <a:t>္႔ျ</a:t>
            </a:r>
            <a:r>
              <a:rPr lang="en-US" sz="2000" b="1" i="1" dirty="0" err="1">
                <a:latin typeface="Zawgyi-One" panose="020B0604030504040204" pitchFamily="34" charset="0"/>
                <a:cs typeface="Zawgyi-One" panose="020B0604030504040204" pitchFamily="34" charset="0"/>
              </a:rPr>
              <a:t>ပည္မႈသည</a:t>
            </a:r>
            <a:r>
              <a:rPr lang="en-US" sz="2000" b="1" i="1" dirty="0">
                <a:latin typeface="Zawgyi-One" panose="020B0604030504040204" pitchFamily="34" charset="0"/>
                <a:cs typeface="Zawgyi-One" panose="020B0604030504040204" pitchFamily="34" charset="0"/>
              </a:rPr>
              <a:t>္ ေ၀ဖန္ပိုင္းျခားျခင္းထက္ </a:t>
            </a:r>
            <a:r>
              <a:rPr lang="en-US" sz="2000" b="1" i="1" dirty="0" err="1">
                <a:latin typeface="Zawgyi-One" panose="020B0604030504040204" pitchFamily="34" charset="0"/>
                <a:cs typeface="Zawgyi-One" panose="020B0604030504040204" pitchFamily="34" charset="0"/>
              </a:rPr>
              <a:t>စိတ္ခံစားခ်က</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ဖင</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မွန္ဆန္လြန္းပါသလား</a:t>
            </a:r>
            <a:r>
              <a:rPr lang="en-US" sz="2000" b="1" i="1" dirty="0">
                <a:latin typeface="Zawgyi-One" panose="020B0604030504040204" pitchFamily="34" charset="0"/>
                <a:cs typeface="Zawgyi-One" panose="020B0604030504040204" pitchFamily="34" charset="0"/>
              </a:rPr>
              <a:t>။</a:t>
            </a:r>
          </a:p>
          <a:p>
            <a:pPr marL="0" indent="0">
              <a:lnSpc>
                <a:spcPct val="150000"/>
              </a:lnSpc>
              <a:buSzTx/>
              <a:buNone/>
              <a:defRPr sz="1700" b="1"/>
            </a:pPr>
            <a:r>
              <a:rPr lang="en-US" sz="2000" b="1" i="1" dirty="0">
                <a:latin typeface="Zawgyi-One" panose="020B0604030504040204" pitchFamily="34" charset="0"/>
                <a:cs typeface="Zawgyi-One" panose="020B0604030504040204" pitchFamily="34" charset="0"/>
              </a:rPr>
              <a:t>၅။ </a:t>
            </a:r>
            <a:r>
              <a:rPr lang="en-US" sz="2000" b="1" i="1" dirty="0" err="1">
                <a:latin typeface="Zawgyi-One" panose="020B0604030504040204" pitchFamily="34" charset="0"/>
                <a:cs typeface="Zawgyi-One" panose="020B0604030504040204" pitchFamily="34" charset="0"/>
              </a:rPr>
              <a:t>ဒီကိစၥဟာ</a:t>
            </a:r>
            <a:r>
              <a:rPr lang="en-US" sz="2000" b="1" i="1" dirty="0">
                <a:latin typeface="Zawgyi-One" panose="020B0604030504040204" pitchFamily="34" charset="0"/>
                <a:cs typeface="Zawgyi-One" panose="020B0604030504040204" pitchFamily="34" charset="0"/>
              </a:rPr>
              <a:t> ကၽြ</a:t>
            </a:r>
            <a:r>
              <a:rPr lang="en-US" sz="2000" b="1" i="1" dirty="0" err="1">
                <a:latin typeface="Zawgyi-One" panose="020B0604030504040204" pitchFamily="34" charset="0"/>
                <a:cs typeface="Zawgyi-One" panose="020B0604030504040204" pitchFamily="34" charset="0"/>
              </a:rPr>
              <a:t>နု္ပ္အင္တိုက္အားတိုက</a:t>
            </a:r>
            <a:r>
              <a:rPr lang="en-US" sz="2000" b="1" i="1" dirty="0">
                <a:latin typeface="Zawgyi-One" panose="020B0604030504040204" pitchFamily="34" charset="0"/>
                <a:cs typeface="Zawgyi-One" panose="020B0604030504040204" pitchFamily="34" charset="0"/>
              </a:rPr>
              <a:t>္ ပါ၀င္ဖို႔ </a:t>
            </a:r>
            <a:r>
              <a:rPr lang="en-US" sz="2000" b="1" i="1" dirty="0" err="1">
                <a:latin typeface="Zawgyi-One" panose="020B0604030504040204" pitchFamily="34" charset="0"/>
                <a:cs typeface="Zawgyi-One" panose="020B0604030504040204" pitchFamily="34" charset="0"/>
              </a:rPr>
              <a:t>တကယ္လိုအပ္ပါသလား</a:t>
            </a:r>
            <a:r>
              <a:rPr lang="en-US" sz="2000" b="1" i="1" dirty="0">
                <a:latin typeface="Zawgyi-One" panose="020B0604030504040204" pitchFamily="34" charset="0"/>
                <a:cs typeface="Zawgyi-One" panose="020B0604030504040204" pitchFamily="34" charset="0"/>
              </a:rPr>
              <a:t>။</a:t>
            </a:r>
          </a:p>
          <a:p>
            <a:pPr marL="0" indent="0">
              <a:lnSpc>
                <a:spcPct val="150000"/>
              </a:lnSpc>
              <a:buSzTx/>
              <a:buNone/>
              <a:defRPr sz="1700" b="1"/>
            </a:pPr>
            <a:r>
              <a:rPr lang="en-US" sz="2000" b="1" i="1" dirty="0">
                <a:latin typeface="Zawgyi-One" panose="020B0604030504040204" pitchFamily="34" charset="0"/>
                <a:cs typeface="Zawgyi-One" panose="020B0604030504040204" pitchFamily="34" charset="0"/>
              </a:rPr>
              <a:t>၆။ </a:t>
            </a:r>
            <a:r>
              <a:rPr lang="en-US" sz="2000" b="1" i="1" dirty="0" err="1">
                <a:latin typeface="Zawgyi-One" panose="020B0604030504040204" pitchFamily="34" charset="0"/>
                <a:cs typeface="Zawgyi-One" panose="020B0604030504040204" pitchFamily="34" charset="0"/>
              </a:rPr>
              <a:t>ဒီကိစၥကို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အျခားရႈေထာင</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တေနရာကေန</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မင္လို႔ရပါသလား</a:t>
            </a:r>
            <a:r>
              <a:rPr lang="en-US" sz="2000" b="1" i="1" dirty="0">
                <a:latin typeface="Zawgyi-One" panose="020B0604030504040204" pitchFamily="34" charset="0"/>
                <a:cs typeface="Zawgyi-One" panose="020B0604030504040204" pitchFamily="34" charset="0"/>
              </a:rPr>
              <a:t>။</a:t>
            </a:r>
            <a:endParaRPr lang="en-US" sz="1800" b="1" dirty="0">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291525938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65">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65">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65">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65">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65">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165">
                                            <p:txEl>
                                              <p:pRg st="5" end="5"/>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iterate>
                                    <p:tmAbs val="0"/>
                                  </p:iterate>
                                  <p:childTnLst>
                                    <p:set>
                                      <p:cBhvr>
                                        <p:cTn id="27" fill="hold"/>
                                        <p:tgtEl>
                                          <p:spTgt spid="1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uiExpand="1"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4" name="Title 1"/>
          <p:cNvSpPr txBox="1">
            <a:spLocks noGrp="1"/>
          </p:cNvSpPr>
          <p:nvPr>
            <p:ph type="title"/>
          </p:nvPr>
        </p:nvSpPr>
        <p:spPr>
          <a:xfrm>
            <a:off x="0" y="181079"/>
            <a:ext cx="9143999" cy="552189"/>
          </a:xfrm>
          <a:prstGeom prst="rect">
            <a:avLst/>
          </a:prstGeom>
        </p:spPr>
        <p:txBody>
          <a:bodyPr>
            <a:normAutofit fontScale="90000"/>
          </a:bodyPr>
          <a:lstStyle>
            <a:lvl1pPr defTabSz="388620">
              <a:lnSpc>
                <a:spcPct val="90000"/>
              </a:lnSpc>
              <a:spcBef>
                <a:spcPts val="500"/>
              </a:spcBef>
              <a:buFont typeface="Arial"/>
              <a:defRPr sz="25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လ်ိ</a:t>
            </a:r>
            <a:r>
              <a:rPr lang="en-US" sz="2800" dirty="0">
                <a:latin typeface="Zawgyi-One" panose="020B0604030504040204" pitchFamily="34" charset="0"/>
                <a:cs typeface="Zawgyi-One" panose="020B0604030504040204" pitchFamily="34" charset="0"/>
              </a:rPr>
              <a:t>ဳ႕၀ွက္မႈရွိျခင္းႏွင့္ </a:t>
            </a:r>
            <a:r>
              <a:rPr lang="en-US" sz="2800" dirty="0" err="1">
                <a:latin typeface="Zawgyi-One" panose="020B0604030504040204" pitchFamily="34" charset="0"/>
                <a:cs typeface="Zawgyi-One" panose="020B0604030504040204" pitchFamily="34" charset="0"/>
              </a:rPr>
              <a:t>ရဲရင</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စြာ</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စကားေျပာဆိုျခင္းကို</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ဦးစားေပးျခင္း</a:t>
            </a:r>
            <a:endParaRPr sz="2600" dirty="0"/>
          </a:p>
        </p:txBody>
      </p:sp>
      <p:sp>
        <p:nvSpPr>
          <p:cNvPr id="165" name="Text Placeholder 2"/>
          <p:cNvSpPr txBox="1">
            <a:spLocks noGrp="1"/>
          </p:cNvSpPr>
          <p:nvPr>
            <p:ph type="body" idx="1"/>
          </p:nvPr>
        </p:nvSpPr>
        <p:spPr>
          <a:xfrm>
            <a:off x="486137" y="733268"/>
            <a:ext cx="8345347" cy="5325848"/>
          </a:xfrm>
          <a:prstGeom prst="rect">
            <a:avLst/>
          </a:prstGeom>
        </p:spPr>
        <p:txBody>
          <a:bodyPr>
            <a:normAutofit fontScale="92500" lnSpcReduction="10000"/>
          </a:bodyPr>
          <a:lstStyle/>
          <a:p>
            <a:pPr marL="0" indent="0" algn="ctr" defTabSz="288712">
              <a:spcBef>
                <a:spcPts val="0"/>
              </a:spcBef>
              <a:buSzTx/>
              <a:buNone/>
              <a:defRPr sz="2000"/>
            </a:pPr>
            <a:r>
              <a:rPr lang="en-US" sz="2300" b="1" i="1" dirty="0" err="1">
                <a:latin typeface="Zawgyi-One" panose="020B0604030504040204" pitchFamily="34" charset="0"/>
                <a:cs typeface="Zawgyi-One" panose="020B0604030504040204" pitchFamily="34" charset="0"/>
              </a:rPr>
              <a:t>ေရာမ</a:t>
            </a:r>
            <a:r>
              <a:rPr lang="en-US" sz="2300" b="1" i="1" dirty="0">
                <a:latin typeface="Zawgyi-One" panose="020B0604030504040204" pitchFamily="34" charset="0"/>
                <a:cs typeface="Zawgyi-One" panose="020B0604030504040204" pitchFamily="34" charset="0"/>
              </a:rPr>
              <a:t> ၁၅း၇ </a:t>
            </a:r>
            <a:r>
              <a:rPr lang="en-US" sz="2300" b="1" i="1" dirty="0" err="1">
                <a:latin typeface="Zawgyi-One" panose="020B0604030504040204" pitchFamily="34" charset="0"/>
                <a:cs typeface="Zawgyi-One" panose="020B0604030504040204" pitchFamily="34" charset="0"/>
              </a:rPr>
              <a:t>မွရဲရင</a:t>
            </a:r>
            <a:r>
              <a:rPr lang="en-US" sz="2300" b="1" i="1" dirty="0">
                <a:latin typeface="Zawgyi-One" panose="020B0604030504040204" pitchFamily="34" charset="0"/>
                <a:cs typeface="Zawgyi-One" panose="020B0604030504040204" pitchFamily="34" charset="0"/>
              </a:rPr>
              <a:t>့္</a:t>
            </a:r>
            <a:r>
              <a:rPr lang="en-US" sz="2300" b="1" i="1" dirty="0" err="1">
                <a:latin typeface="Zawgyi-One" panose="020B0604030504040204" pitchFamily="34" charset="0"/>
                <a:cs typeface="Zawgyi-One" panose="020B0604030504040204" pitchFamily="34" charset="0"/>
              </a:rPr>
              <a:t>ေသာေျပာဆိုျခင္း</a:t>
            </a:r>
            <a:r>
              <a:rPr lang="en-US" sz="2300" b="1" i="1" dirty="0">
                <a:latin typeface="Zawgyi-One" panose="020B0604030504040204" pitchFamily="34" charset="0"/>
                <a:cs typeface="Zawgyi-One" panose="020B0604030504040204" pitchFamily="34" charset="0"/>
              </a:rPr>
              <a:t> </a:t>
            </a:r>
            <a:r>
              <a:rPr lang="en-US" sz="2300" b="1" i="1" dirty="0" err="1">
                <a:latin typeface="Zawgyi-One" panose="020B0604030504040204" pitchFamily="34" charset="0"/>
                <a:cs typeface="Zawgyi-One" panose="020B0604030504040204" pitchFamily="34" charset="0"/>
              </a:rPr>
              <a:t>သြန္သင္ခ်က</a:t>
            </a:r>
            <a:r>
              <a:rPr lang="en-US" sz="2300" b="1" i="1" dirty="0">
                <a:latin typeface="Zawgyi-One" panose="020B0604030504040204" pitchFamily="34" charset="0"/>
                <a:cs typeface="Zawgyi-One" panose="020B0604030504040204" pitchFamily="34" charset="0"/>
              </a:rPr>
              <a:t>္</a:t>
            </a:r>
          </a:p>
          <a:p>
            <a:pPr marL="0" indent="0" algn="ctr" defTabSz="288712">
              <a:spcBef>
                <a:spcPts val="0"/>
              </a:spcBef>
              <a:buSzTx/>
              <a:buNone/>
              <a:defRPr sz="2000"/>
            </a:pPr>
            <a:endParaRPr lang="en-US" sz="2000" b="1" i="1" dirty="0">
              <a:latin typeface="Zawgyi-One" panose="020B0604030504040204" pitchFamily="34" charset="0"/>
              <a:cs typeface="Zawgyi-One" panose="020B0604030504040204" pitchFamily="34" charset="0"/>
            </a:endParaRPr>
          </a:p>
          <a:p>
            <a:pPr marL="0" indent="0" algn="ctr" defTabSz="288712">
              <a:lnSpc>
                <a:spcPct val="150000"/>
              </a:lnSpc>
              <a:spcBef>
                <a:spcPts val="0"/>
              </a:spcBef>
              <a:buSzTx/>
              <a:buNone/>
              <a:defRPr sz="2000"/>
            </a:pPr>
            <a:r>
              <a:rPr lang="en-US" sz="2000" b="1" i="1" dirty="0">
                <a:latin typeface="Zawgyi-One" panose="020B0604030504040204" pitchFamily="34" charset="0"/>
                <a:cs typeface="Zawgyi-One" panose="020B0604030504040204" pitchFamily="34" charset="0"/>
              </a:rPr>
              <a:t>၁။ </a:t>
            </a:r>
            <a:r>
              <a:rPr lang="en-US" sz="2000" b="1" i="1" dirty="0" err="1">
                <a:latin typeface="Zawgyi-One" panose="020B0604030504040204" pitchFamily="34" charset="0"/>
                <a:cs typeface="Zawgyi-One" panose="020B0604030504040204" pitchFamily="34" charset="0"/>
              </a:rPr>
              <a:t>လူေကာင္းသူေကာင္းတို</a:t>
            </a:r>
            <a:r>
              <a:rPr lang="en-US" sz="2000" b="1" i="1" dirty="0">
                <a:latin typeface="Zawgyi-One" panose="020B0604030504040204" pitchFamily="34" charset="0"/>
                <a:cs typeface="Zawgyi-One" panose="020B0604030504040204" pitchFamily="34" charset="0"/>
              </a:rPr>
              <a:t>႔၏ </a:t>
            </a:r>
            <a:r>
              <a:rPr lang="en-US" sz="2000" b="1" i="1" dirty="0" err="1">
                <a:latin typeface="Zawgyi-One" panose="020B0604030504040204" pitchFamily="34" charset="0"/>
                <a:cs typeface="Zawgyi-One" panose="020B0604030504040204" pitchFamily="34" charset="0"/>
              </a:rPr>
              <a:t>အျမင္သည</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မၾကာခဏထူးျခားတတ</a:t>
            </a:r>
            <a:r>
              <a:rPr lang="en-US" sz="2000" b="1" i="1" dirty="0">
                <a:latin typeface="Zawgyi-One" panose="020B0604030504040204" pitchFamily="34" charset="0"/>
                <a:cs typeface="Zawgyi-One" panose="020B0604030504040204" pitchFamily="34" charset="0"/>
              </a:rPr>
              <a:t>္၏။</a:t>
            </a:r>
          </a:p>
          <a:p>
            <a:pPr marL="0" indent="0" algn="ctr" defTabSz="288712">
              <a:lnSpc>
                <a:spcPct val="150000"/>
              </a:lnSpc>
              <a:spcBef>
                <a:spcPts val="0"/>
              </a:spcBef>
              <a:buSzTx/>
              <a:buNone/>
              <a:defRPr sz="2000"/>
            </a:pPr>
            <a:r>
              <a:rPr lang="en-US" sz="2000" b="1" i="1" dirty="0">
                <a:latin typeface="Zawgyi-One" panose="020B0604030504040204" pitchFamily="34" charset="0"/>
                <a:cs typeface="Zawgyi-One" panose="020B0604030504040204" pitchFamily="34" charset="0"/>
              </a:rPr>
              <a:t>၂။ ကၽြ</a:t>
            </a:r>
            <a:r>
              <a:rPr lang="en-US" sz="2000" b="1" i="1" dirty="0" err="1">
                <a:latin typeface="Zawgyi-One" panose="020B0604030504040204" pitchFamily="34" charset="0"/>
                <a:cs typeface="Zawgyi-One" panose="020B0604030504040204" pitchFamily="34" charset="0"/>
              </a:rPr>
              <a:t>န္ုပ္တို႔ေတ</a:t>
            </a:r>
            <a:r>
              <a:rPr lang="en-US" sz="2000" b="1" i="1" dirty="0">
                <a:latin typeface="Zawgyi-One" panose="020B0604030504040204" pitchFamily="34" charset="0"/>
                <a:cs typeface="Zawgyi-One" panose="020B0604030504040204" pitchFamily="34" charset="0"/>
              </a:rPr>
              <a:t>ြ႔ၾ</a:t>
            </a:r>
            <a:r>
              <a:rPr lang="en-US" sz="2000" b="1" i="1" dirty="0" err="1">
                <a:latin typeface="Zawgyi-One" panose="020B0604030504040204" pitchFamily="34" charset="0"/>
                <a:cs typeface="Zawgyi-One" panose="020B0604030504040204" pitchFamily="34" charset="0"/>
              </a:rPr>
              <a:t>ကဳံေနရေသာျပသနာအမ်ားစုမွာ</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ယဥ္ေက်းမ</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အမူအက်င</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ရပ္ရြာအေျခအေန</a:t>
            </a:r>
            <a:r>
              <a:rPr lang="en-US" sz="2000" b="1" i="1" dirty="0">
                <a:latin typeface="Zawgyi-One" panose="020B0604030504040204" pitchFamily="34" charset="0"/>
                <a:cs typeface="Zawgyi-One" panose="020B0604030504040204" pitchFamily="34" charset="0"/>
              </a:rPr>
              <a:t>ႏွင့္ </a:t>
            </a:r>
            <a:r>
              <a:rPr lang="en-US" sz="2000" b="1" i="1" dirty="0" err="1">
                <a:latin typeface="Zawgyi-One" panose="020B0604030504040204" pitchFamily="34" charset="0"/>
                <a:cs typeface="Zawgyi-One" panose="020B0604030504040204" pitchFamily="34" charset="0"/>
              </a:rPr>
              <a:t>မိသားစုအေပၚအေျခခံတတ္ကာ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က်မ္းစာဆန</a:t>
            </a:r>
            <a:r>
              <a:rPr lang="en-US" sz="2000" b="1" i="1" dirty="0">
                <a:latin typeface="Zawgyi-One" panose="020B0604030504040204" pitchFamily="34" charset="0"/>
                <a:cs typeface="Zawgyi-One" panose="020B0604030504040204" pitchFamily="34" charset="0"/>
              </a:rPr>
              <a:t>္႔</a:t>
            </a:r>
            <a:r>
              <a:rPr lang="en-US" sz="2000" b="1" i="1" dirty="0" err="1">
                <a:latin typeface="Zawgyi-One" panose="020B0604030504040204" pitchFamily="34" charset="0"/>
                <a:cs typeface="Zawgyi-One" panose="020B0604030504040204" pitchFamily="34" charset="0"/>
              </a:rPr>
              <a:t>က်င</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ခင္းေၾကာင</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မဟုတ္ပ</a:t>
            </a:r>
            <a:r>
              <a:rPr lang="en-US" sz="2000" b="1" i="1" dirty="0">
                <a:latin typeface="Zawgyi-One" panose="020B0604030504040204" pitchFamily="34" charset="0"/>
                <a:cs typeface="Zawgyi-One" panose="020B0604030504040204" pitchFamily="34" charset="0"/>
              </a:rPr>
              <a:t>ါ။</a:t>
            </a:r>
          </a:p>
          <a:p>
            <a:pPr marL="0" indent="0" algn="ctr" defTabSz="288712">
              <a:lnSpc>
                <a:spcPct val="150000"/>
              </a:lnSpc>
              <a:spcBef>
                <a:spcPts val="0"/>
              </a:spcBef>
              <a:buSzTx/>
              <a:buNone/>
              <a:defRPr sz="2000"/>
            </a:pPr>
            <a:r>
              <a:rPr lang="en-US" sz="2000" b="1" i="1" dirty="0">
                <a:latin typeface="Zawgyi-One" panose="020B0604030504040204" pitchFamily="34" charset="0"/>
                <a:cs typeface="Zawgyi-One" panose="020B0604030504040204" pitchFamily="34" charset="0"/>
              </a:rPr>
              <a:t>၃။ ကၽြ</a:t>
            </a:r>
            <a:r>
              <a:rPr lang="en-US" sz="2000" b="1" i="1" dirty="0" err="1">
                <a:latin typeface="Zawgyi-One" panose="020B0604030504040204" pitchFamily="34" charset="0"/>
                <a:cs typeface="Zawgyi-One" panose="020B0604030504040204" pitchFamily="34" charset="0"/>
              </a:rPr>
              <a:t>နု္ပ္တို႔ကို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စိတ္ကဲြေစေသာ</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ခားနားခ်က္မ်ားသည</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ခရစ္ေတာ</a:t>
            </a:r>
            <a:r>
              <a:rPr lang="en-US" sz="2000" b="1" i="1" dirty="0">
                <a:latin typeface="Zawgyi-One" panose="020B0604030504040204" pitchFamily="34" charset="0"/>
                <a:cs typeface="Zawgyi-One" panose="020B0604030504040204" pitchFamily="34" charset="0"/>
              </a:rPr>
              <a:t>္၏ခႏၶ</a:t>
            </a:r>
            <a:r>
              <a:rPr lang="en-US" sz="2000" b="1" i="1" dirty="0" err="1">
                <a:latin typeface="Zawgyi-One" panose="020B0604030504040204" pitchFamily="34" charset="0"/>
                <a:cs typeface="Zawgyi-One" panose="020B0604030504040204" pitchFamily="34" charset="0"/>
              </a:rPr>
              <a:t>ာကိုယ</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အသင္းသားမ်ားကို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ထိခိုက္ေစကာ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ဘုရားသခင</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လုပ္ငန္းကို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အနုတ္လကၡဏာျပဳေစပါသည</a:t>
            </a:r>
            <a:r>
              <a:rPr lang="en-US" sz="2000" b="1" i="1" dirty="0">
                <a:latin typeface="Zawgyi-One" panose="020B0604030504040204" pitchFamily="34" charset="0"/>
                <a:cs typeface="Zawgyi-One" panose="020B0604030504040204" pitchFamily="34" charset="0"/>
              </a:rPr>
              <a:t>္။</a:t>
            </a:r>
          </a:p>
          <a:p>
            <a:pPr marL="0" indent="0" algn="ctr" defTabSz="288712">
              <a:lnSpc>
                <a:spcPct val="150000"/>
              </a:lnSpc>
              <a:spcBef>
                <a:spcPts val="0"/>
              </a:spcBef>
              <a:buSzTx/>
              <a:buNone/>
              <a:defRPr sz="2000"/>
            </a:pPr>
            <a:r>
              <a:rPr lang="en-US" sz="2000" b="1" i="1" dirty="0">
                <a:latin typeface="Zawgyi-One" panose="020B0604030504040204" pitchFamily="34" charset="0"/>
                <a:cs typeface="Zawgyi-One" panose="020B0604030504040204" pitchFamily="34" charset="0"/>
              </a:rPr>
              <a:t>၄။ ကၽြ</a:t>
            </a:r>
            <a:r>
              <a:rPr lang="en-US" sz="2000" b="1" i="1" dirty="0" err="1">
                <a:latin typeface="Zawgyi-One" panose="020B0604030504040204" pitchFamily="34" charset="0"/>
                <a:cs typeface="Zawgyi-One" panose="020B0604030504040204" pitchFamily="34" charset="0"/>
              </a:rPr>
              <a:t>နု္ပ္တို႔နဲ႔သေဘာထားမတိုက္ဆိုင္သူမ်ားကို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ေလးစားျခင္းသည</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သူတို႔ကို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ဘုရားသခင္ခ်စ္ေတာ္မူသည</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အတိုင္း</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ခ်စ္တတ</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ခင္းပင</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ဖစ္သည</a:t>
            </a:r>
            <a:r>
              <a:rPr lang="en-US" sz="2000" b="1" i="1" dirty="0">
                <a:latin typeface="Zawgyi-One" panose="020B0604030504040204" pitchFamily="34" charset="0"/>
                <a:cs typeface="Zawgyi-One" panose="020B0604030504040204" pitchFamily="34" charset="0"/>
              </a:rPr>
              <a:t>္။</a:t>
            </a:r>
          </a:p>
          <a:p>
            <a:pPr marL="0" indent="0" algn="ctr" defTabSz="288712">
              <a:lnSpc>
                <a:spcPct val="150000"/>
              </a:lnSpc>
              <a:spcBef>
                <a:spcPts val="0"/>
              </a:spcBef>
              <a:buSzTx/>
              <a:buNone/>
              <a:defRPr sz="2000"/>
            </a:pPr>
            <a:r>
              <a:rPr lang="en-US" sz="2000" b="1" i="1" dirty="0">
                <a:latin typeface="Zawgyi-One" panose="020B0604030504040204" pitchFamily="34" charset="0"/>
                <a:cs typeface="Zawgyi-One" panose="020B0604030504040204" pitchFamily="34" charset="0"/>
              </a:rPr>
              <a:t>၅။ </a:t>
            </a:r>
            <a:r>
              <a:rPr lang="en-US" sz="2000" b="1" i="1" dirty="0" err="1">
                <a:latin typeface="Zawgyi-One" panose="020B0604030504040204" pitchFamily="34" charset="0"/>
                <a:cs typeface="Zawgyi-One" panose="020B0604030504040204" pitchFamily="34" charset="0"/>
              </a:rPr>
              <a:t>အျခားသူမ်ားကို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လက္ခံျခင္းသည</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သူတို႔ထံမ</a:t>
            </a:r>
            <a:r>
              <a:rPr lang="en-US" sz="2000" b="1" i="1" dirty="0">
                <a:latin typeface="Zawgyi-One" panose="020B0604030504040204" pitchFamily="34" charset="0"/>
                <a:cs typeface="Zawgyi-One" panose="020B0604030504040204" pitchFamily="34" charset="0"/>
              </a:rPr>
              <a:t>ွ ကၽြ</a:t>
            </a:r>
            <a:r>
              <a:rPr lang="en-US" sz="2000" b="1" i="1" dirty="0" err="1">
                <a:latin typeface="Zawgyi-One" panose="020B0604030504040204" pitchFamily="34" charset="0"/>
                <a:cs typeface="Zawgyi-One" panose="020B0604030504040204" pitchFamily="34" charset="0"/>
              </a:rPr>
              <a:t>နု္ပ္တို႔သင္ယူလိုမႈကို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ေဖာ္ညႊန္းပါသည</a:t>
            </a:r>
            <a:r>
              <a:rPr lang="en-US" sz="2000" b="1" i="1" dirty="0">
                <a:latin typeface="Zawgyi-One" panose="020B0604030504040204" pitchFamily="34" charset="0"/>
                <a:cs typeface="Zawgyi-One" panose="020B0604030504040204" pitchFamily="34" charset="0"/>
              </a:rPr>
              <a:t>္။</a:t>
            </a:r>
          </a:p>
        </p:txBody>
      </p:sp>
    </p:spTree>
    <p:extLst>
      <p:ext uri="{BB962C8B-B14F-4D97-AF65-F5344CB8AC3E}">
        <p14:creationId xmlns:p14="http://schemas.microsoft.com/office/powerpoint/2010/main" val="376079432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6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65">
                                            <p:txEl>
                                              <p:pRg st="2" end="2"/>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165">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165">
                                            <p:txEl>
                                              <p:pRg st="4" end="4"/>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165">
                                            <p:txEl>
                                              <p:pRg st="5" end="5"/>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1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uiExpand="1"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4" name="Title 1"/>
          <p:cNvSpPr txBox="1">
            <a:spLocks noGrp="1"/>
          </p:cNvSpPr>
          <p:nvPr>
            <p:ph type="title"/>
          </p:nvPr>
        </p:nvSpPr>
        <p:spPr>
          <a:xfrm>
            <a:off x="0" y="181079"/>
            <a:ext cx="9143999" cy="552189"/>
          </a:xfrm>
          <a:prstGeom prst="rect">
            <a:avLst/>
          </a:prstGeom>
        </p:spPr>
        <p:txBody>
          <a:bodyPr>
            <a:normAutofit fontScale="90000"/>
          </a:bodyPr>
          <a:lstStyle>
            <a:lvl1pPr defTabSz="388620">
              <a:lnSpc>
                <a:spcPct val="90000"/>
              </a:lnSpc>
              <a:spcBef>
                <a:spcPts val="500"/>
              </a:spcBef>
              <a:buFont typeface="Arial"/>
              <a:defRPr sz="25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လ်ိ</a:t>
            </a:r>
            <a:r>
              <a:rPr lang="en-US" sz="2800" dirty="0">
                <a:latin typeface="Zawgyi-One" panose="020B0604030504040204" pitchFamily="34" charset="0"/>
                <a:cs typeface="Zawgyi-One" panose="020B0604030504040204" pitchFamily="34" charset="0"/>
              </a:rPr>
              <a:t>ဳ႕၀ွက္မႈရွိျခင္းႏွင့္ </a:t>
            </a:r>
            <a:r>
              <a:rPr lang="en-US" sz="2800" dirty="0" err="1">
                <a:latin typeface="Zawgyi-One" panose="020B0604030504040204" pitchFamily="34" charset="0"/>
                <a:cs typeface="Zawgyi-One" panose="020B0604030504040204" pitchFamily="34" charset="0"/>
              </a:rPr>
              <a:t>ရဲရင</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စြာ</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စကားေျပာဆိုျခင္းကို</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ဦးစားေပးျခင္း</a:t>
            </a:r>
            <a:endParaRPr sz="2600" dirty="0"/>
          </a:p>
        </p:txBody>
      </p:sp>
      <p:sp>
        <p:nvSpPr>
          <p:cNvPr id="165" name="Text Placeholder 2"/>
          <p:cNvSpPr txBox="1">
            <a:spLocks noGrp="1"/>
          </p:cNvSpPr>
          <p:nvPr>
            <p:ph type="body" idx="1"/>
          </p:nvPr>
        </p:nvSpPr>
        <p:spPr>
          <a:xfrm>
            <a:off x="0" y="1443030"/>
            <a:ext cx="9143999" cy="4799242"/>
          </a:xfrm>
          <a:prstGeom prst="rect">
            <a:avLst/>
          </a:prstGeom>
        </p:spPr>
        <p:txBody>
          <a:bodyPr>
            <a:normAutofit/>
          </a:bodyPr>
          <a:lstStyle/>
          <a:p>
            <a:pPr marL="0" indent="0" algn="ctr" defTabSz="288712">
              <a:spcBef>
                <a:spcPts val="0"/>
              </a:spcBef>
              <a:buSzTx/>
              <a:buNone/>
              <a:defRPr sz="2000"/>
            </a:pPr>
            <a:endParaRPr lang="en-US" sz="2000" b="1" dirty="0"/>
          </a:p>
          <a:p>
            <a:pPr marL="0" indent="0" algn="ctr" defTabSz="288712">
              <a:spcBef>
                <a:spcPts val="0"/>
              </a:spcBef>
              <a:buSzTx/>
              <a:buNone/>
              <a:defRPr sz="2000"/>
            </a:pPr>
            <a:r>
              <a:rPr lang="en-US" sz="2000" b="1" dirty="0" err="1">
                <a:latin typeface="Zawgyi-One" panose="020B0604030504040204" pitchFamily="34" charset="0"/>
                <a:cs typeface="Zawgyi-One" panose="020B0604030504040204" pitchFamily="34" charset="0"/>
              </a:rPr>
              <a:t>အဖဲ</a:t>
            </a:r>
            <a:r>
              <a:rPr lang="en-US" sz="2000" b="1" dirty="0">
                <a:latin typeface="Zawgyi-One" panose="020B0604030504040204" pitchFamily="34" charset="0"/>
                <a:cs typeface="Zawgyi-One" panose="020B0604030504040204" pitchFamily="34" charset="0"/>
              </a:rPr>
              <a:t>ြ.</a:t>
            </a:r>
            <a:r>
              <a:rPr lang="en-US" sz="2000" b="1" dirty="0" err="1">
                <a:latin typeface="Zawgyi-One" panose="020B0604030504040204" pitchFamily="34" charset="0"/>
                <a:cs typeface="Zawgyi-One" panose="020B0604030504040204" pitchFamily="34" charset="0"/>
              </a:rPr>
              <a:t>လိုက္ေမးခြန္း</a:t>
            </a:r>
            <a:r>
              <a:rPr lang="en-US" sz="2000" b="1" dirty="0">
                <a:latin typeface="Zawgyi-One" panose="020B0604030504040204" pitchFamily="34" charset="0"/>
                <a:cs typeface="Zawgyi-One" panose="020B0604030504040204" pitchFamily="34" charset="0"/>
              </a:rPr>
              <a:t>-</a:t>
            </a:r>
          </a:p>
          <a:p>
            <a:pPr marL="0" indent="0" algn="ctr" defTabSz="288712">
              <a:spcBef>
                <a:spcPts val="0"/>
              </a:spcBef>
              <a:buSzTx/>
              <a:buNone/>
              <a:defRPr sz="2000"/>
            </a:pPr>
            <a:endParaRPr lang="en-US" sz="2000" b="1" dirty="0">
              <a:latin typeface="Zawgyi-One" panose="020B0604030504040204" pitchFamily="34" charset="0"/>
              <a:cs typeface="Zawgyi-One" panose="020B0604030504040204" pitchFamily="34" charset="0"/>
            </a:endParaRPr>
          </a:p>
          <a:p>
            <a:pPr marL="0" indent="0" algn="ctr" defTabSz="288712">
              <a:lnSpc>
                <a:spcPct val="150000"/>
              </a:lnSpc>
              <a:spcBef>
                <a:spcPts val="0"/>
              </a:spcBef>
              <a:buSzTx/>
              <a:buNone/>
              <a:defRPr sz="2000"/>
            </a:pPr>
            <a:r>
              <a:rPr lang="en-US" sz="2000" b="1" dirty="0" err="1">
                <a:latin typeface="Zawgyi-One" panose="020B0604030504040204" pitchFamily="34" charset="0"/>
                <a:cs typeface="Zawgyi-One" panose="020B0604030504040204" pitchFamily="34" charset="0"/>
              </a:rPr>
              <a:t>ဘယ္အခ်ိန္မွာ</a:t>
            </a:r>
            <a:r>
              <a:rPr lang="en-US" sz="2000" b="1" dirty="0">
                <a:latin typeface="Zawgyi-One" panose="020B0604030504040204" pitchFamily="34" charset="0"/>
                <a:cs typeface="Zawgyi-One" panose="020B0604030504040204" pitchFamily="34" charset="0"/>
              </a:rPr>
              <a:t> </a:t>
            </a:r>
          </a:p>
          <a:p>
            <a:pPr marL="0" indent="0" algn="ctr" defTabSz="288712">
              <a:lnSpc>
                <a:spcPct val="150000"/>
              </a:lnSpc>
              <a:spcBef>
                <a:spcPts val="0"/>
              </a:spcBef>
              <a:buSzTx/>
              <a:buNone/>
              <a:defRPr sz="2000"/>
            </a:pPr>
            <a:r>
              <a:rPr lang="en-US" sz="2000" b="1" dirty="0" err="1">
                <a:latin typeface="Zawgyi-One" panose="020B0604030504040204" pitchFamily="34" charset="0"/>
                <a:cs typeface="Zawgyi-One" panose="020B0604030504040204" pitchFamily="34" charset="0"/>
              </a:rPr>
              <a:t>ရဲရင</a:t>
            </a:r>
            <a:r>
              <a:rPr lang="en-US" sz="2000" b="1" dirty="0">
                <a:latin typeface="Zawgyi-One" panose="020B0604030504040204" pitchFamily="34" charset="0"/>
                <a:cs typeface="Zawgyi-One" panose="020B0604030504040204" pitchFamily="34" charset="0"/>
              </a:rPr>
              <a:t>့္</a:t>
            </a:r>
            <a:r>
              <a:rPr lang="en-US" sz="2000" b="1" dirty="0" err="1">
                <a:latin typeface="Zawgyi-One" panose="020B0604030504040204" pitchFamily="34" charset="0"/>
                <a:cs typeface="Zawgyi-One" panose="020B0604030504040204" pitchFamily="34" charset="0"/>
              </a:rPr>
              <a:t>စြာေျပာဆိုသင</a:t>
            </a:r>
            <a:r>
              <a:rPr lang="en-US" sz="2000" b="1" dirty="0">
                <a:latin typeface="Zawgyi-One" panose="020B0604030504040204" pitchFamily="34" charset="0"/>
                <a:cs typeface="Zawgyi-One" panose="020B0604030504040204" pitchFamily="34" charset="0"/>
              </a:rPr>
              <a:t>့္</a:t>
            </a:r>
            <a:r>
              <a:rPr lang="en-US" sz="2000" b="1" dirty="0" err="1">
                <a:latin typeface="Zawgyi-One" panose="020B0604030504040204" pitchFamily="34" charset="0"/>
                <a:cs typeface="Zawgyi-One" panose="020B0604030504040204" pitchFamily="34" charset="0"/>
              </a:rPr>
              <a:t>သလဲဆိုတာကို</a:t>
            </a:r>
            <a:r>
              <a:rPr lang="en-US" sz="2000" b="1" dirty="0">
                <a:latin typeface="Zawgyi-One" panose="020B0604030504040204" pitchFamily="34" charset="0"/>
                <a:cs typeface="Zawgyi-One" panose="020B0604030504040204" pitchFamily="34" charset="0"/>
              </a:rPr>
              <a:t> </a:t>
            </a:r>
          </a:p>
          <a:p>
            <a:pPr marL="0" indent="0" algn="ctr" defTabSz="288712">
              <a:lnSpc>
                <a:spcPct val="150000"/>
              </a:lnSpc>
              <a:spcBef>
                <a:spcPts val="0"/>
              </a:spcBef>
              <a:buSzTx/>
              <a:buNone/>
              <a:defRPr sz="2000"/>
            </a:pPr>
            <a:r>
              <a:rPr lang="en-US" sz="2000" b="1" dirty="0" err="1">
                <a:latin typeface="Zawgyi-One" panose="020B0604030504040204" pitchFamily="34" charset="0"/>
                <a:cs typeface="Zawgyi-One" panose="020B0604030504040204" pitchFamily="34" charset="0"/>
              </a:rPr>
              <a:t>ဧဖက</a:t>
            </a:r>
            <a:r>
              <a:rPr lang="en-US" sz="2000" b="1" dirty="0">
                <a:latin typeface="Zawgyi-One" panose="020B0604030504040204" pitchFamily="34" charset="0"/>
                <a:cs typeface="Zawgyi-One" panose="020B0604030504040204" pitchFamily="34" charset="0"/>
              </a:rPr>
              <a:t>္ ၄ </a:t>
            </a:r>
            <a:r>
              <a:rPr lang="en-US" sz="2000" b="1" dirty="0" err="1">
                <a:latin typeface="Zawgyi-One" panose="020B0604030504040204" pitchFamily="34" charset="0"/>
                <a:cs typeface="Zawgyi-One" panose="020B0604030504040204" pitchFamily="34" charset="0"/>
              </a:rPr>
              <a:t>သြန္သင္ခ်က</a:t>
            </a:r>
            <a:r>
              <a:rPr lang="en-US" sz="2000" b="1" dirty="0">
                <a:latin typeface="Zawgyi-One" panose="020B0604030504040204" pitchFamily="34" charset="0"/>
                <a:cs typeface="Zawgyi-One" panose="020B0604030504040204" pitchFamily="34" charset="0"/>
              </a:rPr>
              <a:t>္ႏွင့္</a:t>
            </a:r>
            <a:r>
              <a:rPr lang="en-US" sz="2000" b="1" dirty="0" err="1">
                <a:latin typeface="Zawgyi-One" panose="020B0604030504040204" pitchFamily="34" charset="0"/>
                <a:cs typeface="Zawgyi-One" panose="020B0604030504040204" pitchFamily="34" charset="0"/>
              </a:rPr>
              <a:t>အညီ</a:t>
            </a:r>
            <a:r>
              <a:rPr lang="en-US" sz="2000" b="1" dirty="0">
                <a:latin typeface="Zawgyi-One" panose="020B0604030504040204" pitchFamily="34" charset="0"/>
                <a:cs typeface="Zawgyi-One" panose="020B0604030504040204" pitchFamily="34" charset="0"/>
              </a:rPr>
              <a:t> </a:t>
            </a:r>
          </a:p>
          <a:p>
            <a:pPr marL="0" indent="0" algn="ctr" defTabSz="288712">
              <a:lnSpc>
                <a:spcPct val="150000"/>
              </a:lnSpc>
              <a:spcBef>
                <a:spcPts val="0"/>
              </a:spcBef>
              <a:buSzTx/>
              <a:buNone/>
              <a:defRPr sz="2000"/>
            </a:pPr>
            <a:r>
              <a:rPr lang="en-US" sz="2000" b="1" dirty="0">
                <a:latin typeface="Zawgyi-One" panose="020B0604030504040204" pitchFamily="34" charset="0"/>
                <a:cs typeface="Zawgyi-One" panose="020B0604030504040204" pitchFamily="34" charset="0"/>
              </a:rPr>
              <a:t>ျ</a:t>
            </a:r>
            <a:r>
              <a:rPr lang="en-US" sz="2000" b="1" dirty="0" err="1">
                <a:latin typeface="Zawgyi-One" panose="020B0604030504040204" pitchFamily="34" charset="0"/>
                <a:cs typeface="Zawgyi-One" panose="020B0604030504040204" pitchFamily="34" charset="0"/>
              </a:rPr>
              <a:t>ပန္လည္သုံးသပ္ေပးပ</a:t>
            </a:r>
            <a:r>
              <a:rPr lang="en-US" sz="2000" b="1" dirty="0">
                <a:latin typeface="Zawgyi-One" panose="020B0604030504040204" pitchFamily="34" charset="0"/>
                <a:cs typeface="Zawgyi-One" panose="020B0604030504040204" pitchFamily="34" charset="0"/>
              </a:rPr>
              <a:t>ါ။</a:t>
            </a:r>
          </a:p>
          <a:p>
            <a:pPr marL="0" indent="0" algn="ctr">
              <a:lnSpc>
                <a:spcPct val="150000"/>
              </a:lnSpc>
              <a:buSzTx/>
              <a:buNone/>
              <a:defRPr sz="1700" b="1"/>
            </a:pPr>
            <a:endParaRPr lang="en-US" sz="2400" i="1" dirty="0"/>
          </a:p>
          <a:p>
            <a:pPr marL="0" indent="0" algn="ctr">
              <a:lnSpc>
                <a:spcPct val="90000"/>
              </a:lnSpc>
              <a:buSzTx/>
              <a:buNone/>
              <a:defRPr sz="1700" b="1"/>
            </a:pPr>
            <a:endParaRPr lang="en-US" dirty="0"/>
          </a:p>
          <a:p>
            <a:pPr marL="0" indent="0" algn="ctr" defTabSz="288712">
              <a:spcBef>
                <a:spcPts val="0"/>
              </a:spcBef>
              <a:buSzTx/>
              <a:buNone/>
              <a:defRPr sz="2000"/>
            </a:pPr>
            <a:endParaRPr lang="en-US" sz="2000" b="1" dirty="0"/>
          </a:p>
        </p:txBody>
      </p:sp>
    </p:spTree>
    <p:extLst>
      <p:ext uri="{BB962C8B-B14F-4D97-AF65-F5344CB8AC3E}">
        <p14:creationId xmlns:p14="http://schemas.microsoft.com/office/powerpoint/2010/main" val="79414178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65">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65">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65">
                                            <p:txEl>
                                              <p:pRg st="4" end="4"/>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65">
                                            <p:txEl>
                                              <p:pRg st="5" end="5"/>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7" name="Text Placeholder 2"/>
          <p:cNvSpPr txBox="1">
            <a:spLocks noGrp="1"/>
          </p:cNvSpPr>
          <p:nvPr>
            <p:ph type="body" sz="quarter" idx="1"/>
          </p:nvPr>
        </p:nvSpPr>
        <p:spPr>
          <a:xfrm>
            <a:off x="396589" y="2567400"/>
            <a:ext cx="8350823" cy="1503136"/>
          </a:xfrm>
          <a:prstGeom prst="rect">
            <a:avLst/>
          </a:prstGeom>
        </p:spPr>
        <p:txBody>
          <a:bodyPr>
            <a:normAutofit fontScale="77500" lnSpcReduction="20000"/>
          </a:bodyPr>
          <a:lstStyle/>
          <a:p>
            <a:pPr marL="0" indent="0" algn="ctr" defTabSz="361416">
              <a:lnSpc>
                <a:spcPct val="81000"/>
              </a:lnSpc>
              <a:spcBef>
                <a:spcPts val="400"/>
              </a:spcBef>
              <a:buSzTx/>
              <a:buNone/>
              <a:defRPr sz="3441" b="1">
                <a:solidFill>
                  <a:schemeClr val="accent2"/>
                </a:solidFill>
              </a:defRPr>
            </a:pPr>
            <a:r>
              <a:rPr lang="en-US" sz="2800" dirty="0" err="1">
                <a:latin typeface="Zawgyi-One" panose="020B0604030504040204" pitchFamily="34" charset="0"/>
                <a:cs typeface="Zawgyi-One" panose="020B0604030504040204" pitchFamily="34" charset="0"/>
              </a:rPr>
              <a:t>အားကိုးထိုက</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နိမ</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ခ်မႈရွိျခင္း</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အရည္အေသြး</a:t>
            </a:r>
            <a:br>
              <a:rPr lang="en-US" sz="2800" dirty="0">
                <a:latin typeface="Zawgyi-One" panose="020B0604030504040204" pitchFamily="34" charset="0"/>
                <a:cs typeface="Zawgyi-One" panose="020B0604030504040204" pitchFamily="34" charset="0"/>
              </a:rPr>
            </a:br>
            <a:endParaRPr sz="2200" b="1" i="1" dirty="0"/>
          </a:p>
          <a:p>
            <a:pPr marL="0" indent="0" algn="ctr" defTabSz="361416">
              <a:lnSpc>
                <a:spcPct val="150000"/>
              </a:lnSpc>
              <a:spcBef>
                <a:spcPts val="400"/>
              </a:spcBef>
              <a:buSzTx/>
              <a:buNone/>
              <a:defRPr sz="1953"/>
            </a:pPr>
            <a:r>
              <a:rPr sz="2400" b="1" i="1" dirty="0">
                <a:latin typeface="Helvetica Neue"/>
                <a:cs typeface="Helvetica Neue"/>
              </a:rPr>
              <a:t>“</a:t>
            </a:r>
            <a:r>
              <a:rPr lang="en-US" sz="2400" b="1" dirty="0">
                <a:latin typeface="Zawgyi-One" panose="020B0604030504040204" pitchFamily="34" charset="0"/>
                <a:cs typeface="Zawgyi-One" panose="020B0604030504040204" pitchFamily="34" charset="0"/>
              </a:rPr>
              <a:t>ကၽြ</a:t>
            </a:r>
            <a:r>
              <a:rPr lang="en-US" sz="2400" b="1" dirty="0" err="1">
                <a:latin typeface="Zawgyi-One" panose="020B0604030504040204" pitchFamily="34" charset="0"/>
                <a:cs typeface="Zawgyi-One" panose="020B0604030504040204" pitchFamily="34" charset="0"/>
              </a:rPr>
              <a:t>န္ုပ္လုပ္နိုင္ပါတယ္လို႔ေျပာတဲ့အရာကို</a:t>
            </a:r>
            <a:r>
              <a:rPr lang="en-US" sz="2400" b="1" dirty="0">
                <a:latin typeface="Zawgyi-One" panose="020B0604030504040204" pitchFamily="34" charset="0"/>
                <a:cs typeface="Zawgyi-One" panose="020B0604030504040204" pitchFamily="34" charset="0"/>
              </a:rPr>
              <a:t> </a:t>
            </a:r>
            <a:r>
              <a:rPr lang="en-US" sz="2400" b="1" dirty="0" err="1">
                <a:latin typeface="Zawgyi-One" panose="020B0604030504040204" pitchFamily="34" charset="0"/>
                <a:cs typeface="Zawgyi-One" panose="020B0604030504040204" pitchFamily="34" charset="0"/>
              </a:rPr>
              <a:t>ေကာင္းမြန္စြာ</a:t>
            </a:r>
            <a:r>
              <a:rPr lang="en-US" sz="2400" b="1" dirty="0">
                <a:latin typeface="Zawgyi-One" panose="020B0604030504040204" pitchFamily="34" charset="0"/>
                <a:cs typeface="Zawgyi-One" panose="020B0604030504040204" pitchFamily="34" charset="0"/>
              </a:rPr>
              <a:t> </a:t>
            </a:r>
            <a:r>
              <a:rPr lang="en-US" sz="2400" b="1" dirty="0" err="1">
                <a:latin typeface="Zawgyi-One" panose="020B0604030504040204" pitchFamily="34" charset="0"/>
                <a:cs typeface="Zawgyi-One" panose="020B0604030504040204" pitchFamily="34" charset="0"/>
              </a:rPr>
              <a:t>တကယ္လုပ္ေဆာင္နိုင္ပါသလား</a:t>
            </a:r>
            <a:r>
              <a:rPr lang="en-US" sz="2400" b="1" dirty="0">
                <a:latin typeface="Zawgyi-One" panose="020B0604030504040204" pitchFamily="34" charset="0"/>
                <a:cs typeface="Zawgyi-One" panose="020B0604030504040204" pitchFamily="34" charset="0"/>
              </a:rPr>
              <a:t>။</a:t>
            </a:r>
            <a:r>
              <a:rPr sz="2400" b="1" dirty="0">
                <a:latin typeface="Helvetica Neue"/>
                <a:cs typeface="Helvetica Neue"/>
              </a:rPr>
              <a:t>”</a:t>
            </a:r>
            <a:endParaRPr lang="en-US" sz="2400" b="1" dirty="0">
              <a:latin typeface="Helvetica Neue"/>
              <a:cs typeface="Helvetica Neue"/>
            </a:endParaRPr>
          </a:p>
          <a:p>
            <a:pPr marL="0" indent="0" algn="ctr" defTabSz="361416">
              <a:lnSpc>
                <a:spcPct val="81000"/>
              </a:lnSpc>
              <a:spcBef>
                <a:spcPts val="400"/>
              </a:spcBef>
              <a:buSzTx/>
              <a:buNone/>
              <a:defRPr sz="1953"/>
            </a:pPr>
            <a:endParaRPr sz="2200" b="1" dirty="0"/>
          </a:p>
        </p:txBody>
      </p:sp>
      <p:sp>
        <p:nvSpPr>
          <p:cNvPr id="168" name="Title 1"/>
          <p:cNvSpPr txBox="1">
            <a:spLocks noGrp="1"/>
          </p:cNvSpPr>
          <p:nvPr>
            <p:ph type="title"/>
          </p:nvPr>
        </p:nvSpPr>
        <p:spPr>
          <a:xfrm>
            <a:off x="298511" y="307178"/>
            <a:ext cx="8738622" cy="576280"/>
          </a:xfrm>
          <a:prstGeom prst="rect">
            <a:avLst/>
          </a:prstGeom>
        </p:spPr>
        <p:txBody>
          <a:bodyPr>
            <a:normAutofit/>
          </a:bodyPr>
          <a:lstStyle>
            <a:lvl1pPr>
              <a:defRPr sz="3000">
                <a:latin typeface="+mj-lt"/>
                <a:ea typeface="+mj-ea"/>
                <a:cs typeface="+mj-cs"/>
                <a:sym typeface="Helvetica"/>
              </a:defRPr>
            </a:lvl1pPr>
          </a:lstStyle>
          <a:p>
            <a:r>
              <a:rPr lang="en-US" sz="2400" dirty="0" err="1">
                <a:latin typeface="Zawgyi-One" panose="020B0604030504040204" pitchFamily="34" charset="0"/>
                <a:cs typeface="Zawgyi-One" panose="020B0604030504040204" pitchFamily="34" charset="0"/>
              </a:rPr>
              <a:t>ေနာက္လိုက္မ်ား၏ယုံၾကည္မႈကို</a:t>
            </a:r>
            <a:r>
              <a:rPr lang="en-US" sz="2400" dirty="0">
                <a:latin typeface="Zawgyi-One" panose="020B0604030504040204" pitchFamily="34" charset="0"/>
                <a:cs typeface="Zawgyi-One" panose="020B0604030504040204" pitchFamily="34" charset="0"/>
              </a:rPr>
              <a:t> ပ</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ထ</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င</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ခင္း</a:t>
            </a:r>
            <a:endParaRPr sz="2400" dirty="0"/>
          </a:p>
        </p:txBody>
      </p:sp>
      <p:sp>
        <p:nvSpPr>
          <p:cNvPr id="169" name="Circle"/>
          <p:cNvSpPr/>
          <p:nvPr/>
        </p:nvSpPr>
        <p:spPr>
          <a:xfrm>
            <a:off x="3937000" y="1123774"/>
            <a:ext cx="1270000" cy="1270001"/>
          </a:xfrm>
          <a:prstGeom prst="ellipse">
            <a:avLst/>
          </a:prstGeom>
          <a:solidFill>
            <a:schemeClr val="accent2"/>
          </a:solidFill>
          <a:ln w="12700">
            <a:miter lim="400000"/>
          </a:ln>
        </p:spPr>
        <p:txBody>
          <a:bodyPr lIns="45718" tIns="45718" rIns="45718" bIns="45718" anchor="ctr"/>
          <a:lstStyle/>
          <a:p>
            <a:endParaRPr/>
          </a:p>
        </p:txBody>
      </p:sp>
      <p:sp>
        <p:nvSpPr>
          <p:cNvPr id="170" name="4"/>
          <p:cNvSpPr txBox="1"/>
          <p:nvPr/>
        </p:nvSpPr>
        <p:spPr>
          <a:xfrm>
            <a:off x="4258870" y="1027918"/>
            <a:ext cx="654983" cy="120032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rPr lang="en-US" dirty="0">
                <a:latin typeface="Zawgyi-One" panose="020B0604030504040204" pitchFamily="34" charset="0"/>
                <a:cs typeface="Zawgyi-One" panose="020B0604030504040204" pitchFamily="34" charset="0"/>
              </a:rPr>
              <a:t>၄</a:t>
            </a:r>
            <a:endParaRPr dirty="0">
              <a:latin typeface="Zawgyi-One" panose="020B0604030504040204" pitchFamily="34" charset="0"/>
              <a:cs typeface="Zawgyi-One" panose="020B0604030504040204" pitchFamily="34" charset="0"/>
            </a:endParaRPr>
          </a:p>
        </p:txBody>
      </p:sp>
      <p:sp>
        <p:nvSpPr>
          <p:cNvPr id="171" name="Philippians 2:3…"/>
          <p:cNvSpPr txBox="1"/>
          <p:nvPr/>
        </p:nvSpPr>
        <p:spPr>
          <a:xfrm>
            <a:off x="396589" y="4058503"/>
            <a:ext cx="8350823" cy="1432439"/>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defTabSz="388620">
              <a:lnSpc>
                <a:spcPct val="150000"/>
              </a:lnSpc>
              <a:spcBef>
                <a:spcPts val="500"/>
              </a:spcBef>
              <a:defRPr>
                <a:latin typeface="+mj-lt"/>
                <a:ea typeface="+mj-ea"/>
                <a:cs typeface="+mj-cs"/>
                <a:sym typeface="Helvetica"/>
              </a:defRPr>
            </a:pPr>
            <a:r>
              <a:rPr lang="en-US" b="1" dirty="0" err="1">
                <a:latin typeface="Zawgyi-One" panose="020B0604030504040204" pitchFamily="34" charset="0"/>
                <a:cs typeface="Zawgyi-One" panose="020B0604030504040204" pitchFamily="34" charset="0"/>
                <a:sym typeface="Helvetica"/>
              </a:rPr>
              <a:t>ေကာလသဲ</a:t>
            </a:r>
            <a:r>
              <a:rPr lang="en-US" b="1" dirty="0">
                <a:latin typeface="Zawgyi-One" panose="020B0604030504040204" pitchFamily="34" charset="0"/>
                <a:cs typeface="Zawgyi-One" panose="020B0604030504040204" pitchFamily="34" charset="0"/>
                <a:sym typeface="Helvetica"/>
              </a:rPr>
              <a:t> ၃း၂၃ “ျ</a:t>
            </a:r>
            <a:r>
              <a:rPr lang="en-US" b="1" dirty="0" err="1">
                <a:latin typeface="Zawgyi-One" panose="020B0604030504040204" pitchFamily="34" charset="0"/>
                <a:cs typeface="Zawgyi-One" panose="020B0604030504040204" pitchFamily="34" charset="0"/>
                <a:sym typeface="Helvetica"/>
              </a:rPr>
              <a:t>ပဳေလသမ</a:t>
            </a:r>
            <a:r>
              <a:rPr lang="en-US" b="1" dirty="0">
                <a:latin typeface="Zawgyi-One" panose="020B0604030504040204" pitchFamily="34" charset="0"/>
                <a:cs typeface="Zawgyi-One" panose="020B0604030504040204" pitchFamily="34" charset="0"/>
                <a:sym typeface="Helvetica"/>
              </a:rPr>
              <a:t>ွ်…</a:t>
            </a:r>
            <a:r>
              <a:rPr lang="en-US" b="1" dirty="0" err="1">
                <a:latin typeface="Zawgyi-One" panose="020B0604030504040204" pitchFamily="34" charset="0"/>
                <a:cs typeface="Zawgyi-One" panose="020B0604030504040204" pitchFamily="34" charset="0"/>
                <a:sym typeface="Helvetica"/>
              </a:rPr>
              <a:t>ေစတနာစိတ</a:t>
            </a:r>
            <a:r>
              <a:rPr lang="en-US" b="1" dirty="0">
                <a:latin typeface="Zawgyi-One" panose="020B0604030504040204" pitchFamily="34" charset="0"/>
                <a:cs typeface="Zawgyi-One" panose="020B0604030504040204" pitchFamily="34" charset="0"/>
                <a:sym typeface="Helvetica"/>
              </a:rPr>
              <a:t>္ႏွင့္ျပဳ ၾ</a:t>
            </a:r>
            <a:r>
              <a:rPr lang="en-US" b="1" dirty="0" err="1">
                <a:latin typeface="Zawgyi-One" panose="020B0604030504040204" pitchFamily="34" charset="0"/>
                <a:cs typeface="Zawgyi-One" panose="020B0604030504040204" pitchFamily="34" charset="0"/>
                <a:sym typeface="Helvetica"/>
              </a:rPr>
              <a:t>ကေလာ</a:t>
            </a:r>
            <a:r>
              <a:rPr lang="en-US" b="1" dirty="0">
                <a:latin typeface="Zawgyi-One" panose="020B0604030504040204" pitchFamily="34" charset="0"/>
                <a:cs typeface="Zawgyi-One" panose="020B0604030504040204" pitchFamily="34" charset="0"/>
                <a:sym typeface="Helvetica"/>
              </a:rPr>
              <a:t>့။”</a:t>
            </a:r>
          </a:p>
          <a:p>
            <a:pPr algn="ctr" defTabSz="388620">
              <a:lnSpc>
                <a:spcPct val="150000"/>
              </a:lnSpc>
              <a:spcBef>
                <a:spcPts val="500"/>
              </a:spcBef>
              <a:defRPr>
                <a:latin typeface="+mj-lt"/>
                <a:ea typeface="+mj-ea"/>
                <a:cs typeface="+mj-cs"/>
                <a:sym typeface="Helvetica"/>
              </a:defRPr>
            </a:pPr>
            <a:r>
              <a:rPr lang="en-US" b="1" dirty="0" err="1">
                <a:latin typeface="Zawgyi-One" panose="020B0604030504040204" pitchFamily="34" charset="0"/>
                <a:cs typeface="Zawgyi-One" panose="020B0604030504040204" pitchFamily="34" charset="0"/>
                <a:sym typeface="Helvetica"/>
              </a:rPr>
              <a:t>ဖိလိပိ</a:t>
            </a:r>
            <a:r>
              <a:rPr lang="en-US" b="1" dirty="0">
                <a:latin typeface="Zawgyi-One" panose="020B0604030504040204" pitchFamily="34" charset="0"/>
                <a:cs typeface="Zawgyi-One" panose="020B0604030504040204" pitchFamily="34" charset="0"/>
                <a:sym typeface="Helvetica"/>
              </a:rPr>
              <a:t> ၂း၃ “</a:t>
            </a:r>
            <a:r>
              <a:rPr lang="en-US" b="1" dirty="0" err="1">
                <a:latin typeface="Zawgyi-One" panose="020B0604030504040204" pitchFamily="34" charset="0"/>
                <a:cs typeface="Zawgyi-One" panose="020B0604030504040204" pitchFamily="34" charset="0"/>
                <a:sym typeface="Helvetica"/>
              </a:rPr>
              <a:t>သူတပါးသည</a:t>
            </a:r>
            <a:r>
              <a:rPr lang="en-US" b="1" dirty="0">
                <a:latin typeface="Zawgyi-One" panose="020B0604030504040204" pitchFamily="34" charset="0"/>
                <a:cs typeface="Zawgyi-One" panose="020B0604030504040204" pitchFamily="34" charset="0"/>
                <a:sym typeface="Helvetica"/>
              </a:rPr>
              <a:t>္ </a:t>
            </a:r>
            <a:r>
              <a:rPr lang="en-US" b="1" dirty="0" err="1">
                <a:latin typeface="Zawgyi-One" panose="020B0604030504040204" pitchFamily="34" charset="0"/>
                <a:cs typeface="Zawgyi-One" panose="020B0604030504040204" pitchFamily="34" charset="0"/>
                <a:sym typeface="Helvetica"/>
              </a:rPr>
              <a:t>ကိုယ္ထက္သာ</a:t>
            </a:r>
            <a:r>
              <a:rPr lang="my-MM" b="1" dirty="0">
                <a:latin typeface="Zawgyi-One" panose="020B0604030504040204" pitchFamily="34" charset="0"/>
                <a:cs typeface="Zawgyi-One" panose="020B0604030504040204" pitchFamily="34" charset="0"/>
                <a:sym typeface="Helvetica"/>
              </a:rPr>
              <a:t>၍</a:t>
            </a:r>
            <a:r>
              <a:rPr lang="en-US" b="1" dirty="0" err="1">
                <a:latin typeface="Zawgyi-One" panose="020B0604030504040204" pitchFamily="34" charset="0"/>
                <a:cs typeface="Zawgyi-One" panose="020B0604030504040204" pitchFamily="34" charset="0"/>
                <a:sym typeface="Helvetica"/>
              </a:rPr>
              <a:t>ေကာင္းျမတ္သည</a:t>
            </a:r>
            <a:r>
              <a:rPr lang="en-US" b="1" dirty="0">
                <a:latin typeface="Zawgyi-One" panose="020B0604030504040204" pitchFamily="34" charset="0"/>
                <a:cs typeface="Zawgyi-One" panose="020B0604030504040204" pitchFamily="34" charset="0"/>
                <a:sym typeface="Helvetica"/>
              </a:rPr>
              <a:t>္…</a:t>
            </a:r>
            <a:r>
              <a:rPr lang="en-US" b="1" dirty="0" err="1">
                <a:latin typeface="Zawgyi-One" panose="020B0604030504040204" pitchFamily="34" charset="0"/>
                <a:cs typeface="Zawgyi-One" panose="020B0604030504040204" pitchFamily="34" charset="0"/>
                <a:sym typeface="Helvetica"/>
              </a:rPr>
              <a:t>နိမ</a:t>
            </a:r>
            <a:r>
              <a:rPr lang="en-US" b="1" dirty="0">
                <a:latin typeface="Zawgyi-One" panose="020B0604030504040204" pitchFamily="34" charset="0"/>
                <a:cs typeface="Zawgyi-One" panose="020B0604030504040204" pitchFamily="34" charset="0"/>
                <a:sym typeface="Helvetica"/>
              </a:rPr>
              <a:t>့္ခ်”</a:t>
            </a:r>
          </a:p>
          <a:p>
            <a:pPr algn="ctr" defTabSz="388620">
              <a:lnSpc>
                <a:spcPct val="150000"/>
              </a:lnSpc>
              <a:spcBef>
                <a:spcPts val="500"/>
              </a:spcBef>
              <a:defRPr>
                <a:latin typeface="+mj-lt"/>
                <a:ea typeface="+mj-ea"/>
                <a:cs typeface="+mj-cs"/>
                <a:sym typeface="Helvetica"/>
              </a:defRPr>
            </a:pPr>
            <a:r>
              <a:rPr lang="en-US" b="1" dirty="0" err="1">
                <a:latin typeface="Zawgyi-One" panose="020B0604030504040204" pitchFamily="34" charset="0"/>
                <a:cs typeface="Zawgyi-One" panose="020B0604030504040204" pitchFamily="34" charset="0"/>
                <a:sym typeface="Helvetica"/>
              </a:rPr>
              <a:t>သုတံ</a:t>
            </a:r>
            <a:r>
              <a:rPr lang="en-US" b="1" dirty="0">
                <a:latin typeface="Zawgyi-One" panose="020B0604030504040204" pitchFamily="34" charset="0"/>
                <a:cs typeface="Zawgyi-One" panose="020B0604030504040204" pitchFamily="34" charset="0"/>
                <a:sym typeface="Helvetica"/>
              </a:rPr>
              <a:t>ၱ ၁၁း၂ “</a:t>
            </a:r>
            <a:r>
              <a:rPr lang="en-US" b="1" dirty="0" err="1">
                <a:latin typeface="Zawgyi-One" panose="020B0604030504040204" pitchFamily="34" charset="0"/>
                <a:cs typeface="Zawgyi-One" panose="020B0604030504040204" pitchFamily="34" charset="0"/>
                <a:sym typeface="Helvetica"/>
              </a:rPr>
              <a:t>ညာဏ္ပညာသည</a:t>
            </a:r>
            <a:r>
              <a:rPr lang="en-US" b="1" dirty="0">
                <a:latin typeface="Zawgyi-One" panose="020B0604030504040204" pitchFamily="34" charset="0"/>
                <a:cs typeface="Zawgyi-One" panose="020B0604030504040204" pitchFamily="34" charset="0"/>
                <a:sym typeface="Helvetica"/>
              </a:rPr>
              <a:t>္ </a:t>
            </a:r>
            <a:r>
              <a:rPr lang="en-US" b="1" dirty="0" err="1">
                <a:latin typeface="Zawgyi-One" panose="020B0604030504040204" pitchFamily="34" charset="0"/>
                <a:cs typeface="Zawgyi-One" panose="020B0604030504040204" pitchFamily="34" charset="0"/>
                <a:sym typeface="Helvetica"/>
              </a:rPr>
              <a:t>နိမ</a:t>
            </a:r>
            <a:r>
              <a:rPr lang="en-US" b="1" dirty="0">
                <a:latin typeface="Zawgyi-One" panose="020B0604030504040204" pitchFamily="34" charset="0"/>
                <a:cs typeface="Zawgyi-One" panose="020B0604030504040204" pitchFamily="34" charset="0"/>
                <a:sym typeface="Helvetica"/>
              </a:rPr>
              <a:t>့္ခ်ျ</a:t>
            </a:r>
            <a:r>
              <a:rPr lang="en-US" b="1" dirty="0" err="1">
                <a:latin typeface="Zawgyi-One" panose="020B0604030504040204" pitchFamily="34" charset="0"/>
                <a:cs typeface="Zawgyi-One" panose="020B0604030504040204" pitchFamily="34" charset="0"/>
                <a:sym typeface="Helvetica"/>
              </a:rPr>
              <a:t>ခင္း</a:t>
            </a:r>
            <a:r>
              <a:rPr lang="en-US" b="1" dirty="0">
                <a:latin typeface="Zawgyi-One" panose="020B0604030504040204" pitchFamily="34" charset="0"/>
                <a:cs typeface="Zawgyi-One" panose="020B0604030504040204" pitchFamily="34" charset="0"/>
                <a:sym typeface="Helvetica"/>
              </a:rPr>
              <a:t>ႏွင့္</a:t>
            </a:r>
            <a:r>
              <a:rPr lang="en-US" b="1" dirty="0" err="1">
                <a:latin typeface="Zawgyi-One" panose="020B0604030504040204" pitchFamily="34" charset="0"/>
                <a:cs typeface="Zawgyi-One" panose="020B0604030504040204" pitchFamily="34" charset="0"/>
                <a:sym typeface="Helvetica"/>
              </a:rPr>
              <a:t>အတူလာ</a:t>
            </a:r>
            <a:r>
              <a:rPr lang="en-US" b="1" dirty="0">
                <a:latin typeface="Zawgyi-One" panose="020B0604030504040204" pitchFamily="34" charset="0"/>
                <a:cs typeface="Zawgyi-One" panose="020B0604030504040204" pitchFamily="34" charset="0"/>
                <a:sym typeface="Helvetica"/>
              </a:rPr>
              <a:t>….”</a:t>
            </a:r>
            <a:endParaRPr b="1" dirty="0">
              <a:latin typeface="Zawgyi-One" panose="020B0604030504040204" pitchFamily="34" charset="0"/>
              <a:cs typeface="Zawgyi-One" panose="020B060403050404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73" name="Text Placeholder 2"/>
          <p:cNvSpPr txBox="1">
            <a:spLocks noGrp="1"/>
          </p:cNvSpPr>
          <p:nvPr>
            <p:ph type="body" sz="quarter" idx="1"/>
          </p:nvPr>
        </p:nvSpPr>
        <p:spPr>
          <a:xfrm>
            <a:off x="492410" y="1149424"/>
            <a:ext cx="8350823" cy="1104621"/>
          </a:xfrm>
          <a:prstGeom prst="rect">
            <a:avLst/>
          </a:prstGeom>
        </p:spPr>
        <p:txBody>
          <a:bodyPr/>
          <a:lstStyle/>
          <a:p>
            <a:pPr marL="0" indent="0" algn="ctr" defTabSz="388620">
              <a:spcBef>
                <a:spcPts val="500"/>
              </a:spcBef>
              <a:buSzTx/>
              <a:buNone/>
              <a:defRPr sz="1800"/>
            </a:pPr>
            <a:r>
              <a:rPr sz="2400" dirty="0">
                <a:latin typeface="Helvetica Neue"/>
                <a:cs typeface="Helvetica Neue"/>
              </a:rPr>
              <a:t>“</a:t>
            </a:r>
            <a:r>
              <a:rPr lang="en-US" sz="2400" b="1" dirty="0" err="1">
                <a:latin typeface="Zawgyi-One" panose="020B0604030504040204" pitchFamily="34" charset="0"/>
                <a:cs typeface="Zawgyi-One" panose="020B0604030504040204" pitchFamily="34" charset="0"/>
              </a:rPr>
              <a:t>အားကိုးထိုက</a:t>
            </a:r>
            <a:r>
              <a:rPr lang="en-US" sz="2400" b="1" dirty="0">
                <a:latin typeface="Zawgyi-One" panose="020B0604030504040204" pitchFamily="34" charset="0"/>
                <a:cs typeface="Zawgyi-One" panose="020B0604030504040204" pitchFamily="34" charset="0"/>
              </a:rPr>
              <a:t>္ျ</a:t>
            </a:r>
            <a:r>
              <a:rPr lang="en-US" sz="2400" b="1" dirty="0" err="1">
                <a:latin typeface="Zawgyi-One" panose="020B0604030504040204" pitchFamily="34" charset="0"/>
                <a:cs typeface="Zawgyi-One" panose="020B0604030504040204" pitchFamily="34" charset="0"/>
              </a:rPr>
              <a:t>ခင္းဆိုတာ</a:t>
            </a:r>
            <a:r>
              <a:rPr lang="en-US" sz="2400" b="1" dirty="0">
                <a:latin typeface="Zawgyi-One" panose="020B0604030504040204" pitchFamily="34" charset="0"/>
                <a:cs typeface="Zawgyi-One" panose="020B0604030504040204" pitchFamily="34" charset="0"/>
              </a:rPr>
              <a:t> </a:t>
            </a:r>
            <a:r>
              <a:rPr lang="en-US" sz="2400" b="1" dirty="0" err="1">
                <a:latin typeface="Zawgyi-One" panose="020B0604030504040204" pitchFamily="34" charset="0"/>
                <a:cs typeface="Zawgyi-One" panose="020B0604030504040204" pitchFamily="34" charset="0"/>
              </a:rPr>
              <a:t>ဘာလဲ</a:t>
            </a:r>
            <a:r>
              <a:rPr lang="en-US" sz="2400" b="1" dirty="0">
                <a:latin typeface="Zawgyi-One" panose="020B0604030504040204" pitchFamily="34" charset="0"/>
                <a:cs typeface="Zawgyi-One" panose="020B0604030504040204" pitchFamily="34" charset="0"/>
              </a:rPr>
              <a:t>။</a:t>
            </a:r>
            <a:r>
              <a:rPr sz="2400" b="1" dirty="0">
                <a:latin typeface="Helvetica Neue"/>
                <a:cs typeface="Helvetica Neue"/>
              </a:rPr>
              <a:t>” </a:t>
            </a:r>
            <a:r>
              <a:rPr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စာ</a:t>
            </a:r>
            <a:r>
              <a:rPr lang="my-MM" sz="2400" dirty="0">
                <a:latin typeface="Zawgyi-One" panose="020B0604030504040204" pitchFamily="34" charset="0"/>
                <a:cs typeface="Zawgyi-One" panose="020B0604030504040204" pitchFamily="34" charset="0"/>
              </a:rPr>
              <a:t>ၾ</a:t>
            </a:r>
            <a:r>
              <a:rPr lang="en-US" sz="2400" dirty="0">
                <a:latin typeface="Zawgyi-One" panose="020B0604030504040204" pitchFamily="34" charset="0"/>
                <a:cs typeface="Zawgyi-One" panose="020B0604030504040204" pitchFamily="34" charset="0"/>
              </a:rPr>
              <a:t>က</a:t>
            </a:r>
            <a:r>
              <a:rPr lang="my-MM" sz="2400" dirty="0">
                <a:latin typeface="Zawgyi-One" panose="020B0604030504040204" pitchFamily="34" charset="0"/>
                <a:cs typeface="Zawgyi-One" panose="020B0604030504040204" pitchFamily="34" charset="0"/>
              </a:rPr>
              <a:t>ည</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ရ</a:t>
            </a:r>
            <a:r>
              <a:rPr lang="my-MM" sz="2400" dirty="0">
                <a:latin typeface="Zawgyi-One" panose="020B0604030504040204" pitchFamily="34" charset="0"/>
                <a:cs typeface="Zawgyi-One" panose="020B0604030504040204" pitchFamily="34" charset="0"/>
              </a:rPr>
              <a:t>န</a:t>
            </a:r>
            <a:r>
              <a:rPr lang="en-US" sz="2400" dirty="0">
                <a:latin typeface="Zawgyi-One" panose="020B0604030504040204" pitchFamily="34" charset="0"/>
                <a:cs typeface="Zawgyi-One" panose="020B0604030504040204" pitchFamily="34" charset="0"/>
              </a:rPr>
              <a:t>္</a:t>
            </a:r>
            <a:r>
              <a:rPr sz="2400" dirty="0">
                <a:latin typeface="Zawgyi-One" panose="020B0604030504040204" pitchFamily="34" charset="0"/>
                <a:cs typeface="Zawgyi-One" panose="020B0604030504040204" pitchFamily="34" charset="0"/>
              </a:rPr>
              <a:t>)</a:t>
            </a:r>
            <a:endParaRPr lang="en-US" sz="2400" dirty="0">
              <a:latin typeface="Zawgyi-One" panose="020B0604030504040204" pitchFamily="34" charset="0"/>
              <a:cs typeface="Zawgyi-One" panose="020B0604030504040204" pitchFamily="34" charset="0"/>
            </a:endParaRPr>
          </a:p>
          <a:p>
            <a:pPr marL="0" indent="0" algn="ctr" defTabSz="388620">
              <a:spcBef>
                <a:spcPts val="500"/>
              </a:spcBef>
              <a:buSzTx/>
              <a:buNone/>
              <a:defRPr sz="1800"/>
            </a:pPr>
            <a:r>
              <a:rPr lang="en-US" dirty="0"/>
              <a:t> </a:t>
            </a:r>
            <a:r>
              <a:rPr dirty="0"/>
              <a:t> </a:t>
            </a:r>
          </a:p>
        </p:txBody>
      </p:sp>
      <p:sp>
        <p:nvSpPr>
          <p:cNvPr id="174" name="Title 1"/>
          <p:cNvSpPr txBox="1">
            <a:spLocks noGrp="1"/>
          </p:cNvSpPr>
          <p:nvPr>
            <p:ph type="title"/>
          </p:nvPr>
        </p:nvSpPr>
        <p:spPr>
          <a:xfrm>
            <a:off x="298511" y="344838"/>
            <a:ext cx="8738621"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အားကိုးထိုက</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နိမ</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ခ်မႈရွိျခင္း</a:t>
            </a:r>
            <a:endParaRPr sz="2800" dirty="0"/>
          </a:p>
        </p:txBody>
      </p:sp>
      <p:sp>
        <p:nvSpPr>
          <p:cNvPr id="175" name="How do others perceive me and my trustworthiness?…"/>
          <p:cNvSpPr txBox="1"/>
          <p:nvPr/>
        </p:nvSpPr>
        <p:spPr>
          <a:xfrm>
            <a:off x="0" y="1957323"/>
            <a:ext cx="9144000" cy="3571486"/>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defTabSz="388620">
              <a:lnSpc>
                <a:spcPct val="81000"/>
              </a:lnSpc>
              <a:spcBef>
                <a:spcPts val="500"/>
              </a:spcBef>
              <a:buFont typeface="Arial"/>
              <a:defRPr sz="2000" b="1">
                <a:latin typeface="+mj-lt"/>
                <a:ea typeface="+mj-ea"/>
                <a:cs typeface="+mj-cs"/>
                <a:sym typeface="Helvetica"/>
              </a:defRPr>
            </a:pPr>
            <a:r>
              <a:rPr lang="en-US" sz="2400" dirty="0" err="1">
                <a:latin typeface="Zawgyi-One" panose="020B0604030504040204" pitchFamily="34" charset="0"/>
                <a:cs typeface="Zawgyi-One" panose="020B0604030504040204" pitchFamily="34" charset="0"/>
              </a:rPr>
              <a:t>အျခားသူမ်ားက</a:t>
            </a:r>
            <a:r>
              <a:rPr lang="en-US" sz="2400" dirty="0">
                <a:latin typeface="Zawgyi-One" panose="020B0604030504040204" pitchFamily="34" charset="0"/>
                <a:cs typeface="Zawgyi-One" panose="020B0604030504040204" pitchFamily="34" charset="0"/>
              </a:rPr>
              <a:t> ကၽြ</a:t>
            </a:r>
            <a:r>
              <a:rPr lang="en-US" sz="2400" dirty="0" err="1">
                <a:latin typeface="Zawgyi-One" panose="020B0604030504040204" pitchFamily="34" charset="0"/>
                <a:cs typeface="Zawgyi-One" panose="020B0604030504040204" pitchFamily="34" charset="0"/>
              </a:rPr>
              <a:t>န္ုပ</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ယုံၾကည္အားကိုးထိုက္မႈကို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ဘယ္လိုထင</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မင္ယူဆပါသလဲ</a:t>
            </a:r>
            <a:r>
              <a:rPr lang="en-US" sz="2400" dirty="0">
                <a:latin typeface="Zawgyi-One" panose="020B0604030504040204" pitchFamily="34" charset="0"/>
                <a:cs typeface="Zawgyi-One" panose="020B0604030504040204" pitchFamily="34" charset="0"/>
              </a:rPr>
              <a:t>။</a:t>
            </a:r>
            <a:endParaRPr sz="2400" dirty="0">
              <a:latin typeface="Zawgyi-One" panose="020B0604030504040204" pitchFamily="34" charset="0"/>
              <a:cs typeface="Zawgyi-One" panose="020B0604030504040204" pitchFamily="34" charset="0"/>
            </a:endParaRPr>
          </a:p>
          <a:p>
            <a:pPr algn="ctr" defTabSz="388620">
              <a:lnSpc>
                <a:spcPct val="81000"/>
              </a:lnSpc>
              <a:spcBef>
                <a:spcPts val="500"/>
              </a:spcBef>
              <a:buFont typeface="Arial"/>
              <a:defRPr sz="2000" b="1">
                <a:latin typeface="+mj-lt"/>
                <a:ea typeface="+mj-ea"/>
                <a:cs typeface="+mj-cs"/>
                <a:sym typeface="Helvetica"/>
              </a:defRPr>
            </a:pPr>
            <a:endParaRPr sz="2000" dirty="0">
              <a:latin typeface="Zawgyi-One" panose="020B0604030504040204" pitchFamily="34" charset="0"/>
              <a:cs typeface="Zawgyi-One" panose="020B0604030504040204" pitchFamily="34" charset="0"/>
            </a:endParaRPr>
          </a:p>
          <a:p>
            <a:pPr algn="ctr">
              <a:lnSpc>
                <a:spcPct val="90000"/>
              </a:lnSpc>
              <a:spcBef>
                <a:spcPts val="700"/>
              </a:spcBef>
              <a:buFont typeface="Arial"/>
              <a:defRPr b="1">
                <a:latin typeface="+mj-lt"/>
                <a:ea typeface="+mj-ea"/>
                <a:cs typeface="+mj-cs"/>
                <a:sym typeface="Helvetica"/>
              </a:defRPr>
            </a:pPr>
            <a:r>
              <a:rPr lang="en-US" sz="2000" b="1" i="1" dirty="0">
                <a:latin typeface="Zawgyi-One" panose="020B0604030504040204" pitchFamily="34" charset="0"/>
                <a:cs typeface="Zawgyi-One" panose="020B0604030504040204" pitchFamily="34" charset="0"/>
              </a:rPr>
              <a:t>၁။ </a:t>
            </a:r>
            <a:r>
              <a:rPr lang="en-US" sz="2000" b="1" i="1" dirty="0" err="1">
                <a:latin typeface="Zawgyi-One" panose="020B0604030504040204" pitchFamily="34" charset="0"/>
                <a:cs typeface="Zawgyi-One" panose="020B0604030504040204" pitchFamily="34" charset="0"/>
              </a:rPr>
              <a:t>ေခါင္းေဆာင</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အမူအက်င</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ခန</a:t>
            </a:r>
            <a:r>
              <a:rPr lang="en-US" sz="2000" b="1" i="1" dirty="0">
                <a:latin typeface="Zawgyi-One" panose="020B0604030504040204" pitchFamily="34" charset="0"/>
                <a:cs typeface="Zawgyi-One" panose="020B0604030504040204" pitchFamily="34" charset="0"/>
              </a:rPr>
              <a:t>္႔</a:t>
            </a:r>
            <a:r>
              <a:rPr lang="en-US" sz="2000" b="1" i="1" dirty="0" err="1">
                <a:latin typeface="Zawgyi-One" panose="020B0604030504040204" pitchFamily="34" charset="0"/>
                <a:cs typeface="Zawgyi-One" panose="020B0604030504040204" pitchFamily="34" charset="0"/>
              </a:rPr>
              <a:t>မွန္းလို႔ရ</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သို</a:t>
            </a:r>
            <a:r>
              <a:rPr lang="en-US" sz="2000" b="1" i="1" dirty="0">
                <a:latin typeface="Zawgyi-One" panose="020B0604030504040204" pitchFamily="34" charset="0"/>
                <a:cs typeface="Zawgyi-One" panose="020B0604030504040204" pitchFamily="34" charset="0"/>
              </a:rPr>
              <a:t>႔) </a:t>
            </a:r>
            <a:r>
              <a:rPr lang="en-US" sz="2000" b="1" i="1" dirty="0" err="1">
                <a:latin typeface="Zawgyi-One" panose="020B0604030504040204" pitchFamily="34" charset="0"/>
                <a:cs typeface="Zawgyi-One" panose="020B0604030504040204" pitchFamily="34" charset="0"/>
              </a:rPr>
              <a:t>မူမမွန္သလား</a:t>
            </a:r>
            <a:r>
              <a:rPr lang="en-US" sz="2000" b="1" i="1" dirty="0">
                <a:latin typeface="Zawgyi-One" panose="020B0604030504040204" pitchFamily="34" charset="0"/>
                <a:cs typeface="Zawgyi-One" panose="020B0604030504040204" pitchFamily="34" charset="0"/>
              </a:rPr>
              <a:t>။</a:t>
            </a:r>
          </a:p>
          <a:p>
            <a:pPr algn="ctr">
              <a:lnSpc>
                <a:spcPct val="90000"/>
              </a:lnSpc>
              <a:spcBef>
                <a:spcPts val="700"/>
              </a:spcBef>
              <a:buFont typeface="Arial"/>
              <a:defRPr b="1">
                <a:latin typeface="+mj-lt"/>
                <a:ea typeface="+mj-ea"/>
                <a:cs typeface="+mj-cs"/>
                <a:sym typeface="Helvetica"/>
              </a:defRPr>
            </a:pPr>
            <a:r>
              <a:rPr lang="en-US" sz="2000" b="1" i="1" dirty="0">
                <a:latin typeface="Zawgyi-One" panose="020B0604030504040204" pitchFamily="34" charset="0"/>
                <a:cs typeface="Zawgyi-One" panose="020B0604030504040204" pitchFamily="34" charset="0"/>
              </a:rPr>
              <a:t>၂။ </a:t>
            </a:r>
            <a:r>
              <a:rPr lang="en-US" sz="2000" b="1" i="1" dirty="0" err="1">
                <a:latin typeface="Zawgyi-One" panose="020B0604030504040204" pitchFamily="34" charset="0"/>
                <a:cs typeface="Zawgyi-One" panose="020B0604030504040204" pitchFamily="34" charset="0"/>
              </a:rPr>
              <a:t>ေခါင္းေဆာင္သည</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ရွင္းလင္းစြာ</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သို</a:t>
            </a:r>
            <a:r>
              <a:rPr lang="en-US" sz="2000" b="1" i="1" dirty="0">
                <a:latin typeface="Zawgyi-One" panose="020B0604030504040204" pitchFamily="34" charset="0"/>
                <a:cs typeface="Zawgyi-One" panose="020B0604030504040204" pitchFamily="34" charset="0"/>
              </a:rPr>
              <a:t>႔) </a:t>
            </a:r>
            <a:r>
              <a:rPr lang="en-US" sz="2000" b="1" i="1" dirty="0" err="1">
                <a:latin typeface="Zawgyi-One" panose="020B0604030504040204" pitchFamily="34" charset="0"/>
                <a:cs typeface="Zawgyi-One" panose="020B0604030504040204" pitchFamily="34" charset="0"/>
              </a:rPr>
              <a:t>အေလးမထားပဲ</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ေျပာဆိုပါသလား</a:t>
            </a:r>
            <a:r>
              <a:rPr lang="en-US" sz="2000" b="1" i="1" dirty="0">
                <a:latin typeface="Zawgyi-One" panose="020B0604030504040204" pitchFamily="34" charset="0"/>
                <a:cs typeface="Zawgyi-One" panose="020B0604030504040204" pitchFamily="34" charset="0"/>
              </a:rPr>
              <a:t>။</a:t>
            </a:r>
          </a:p>
          <a:p>
            <a:pPr algn="ctr">
              <a:lnSpc>
                <a:spcPct val="90000"/>
              </a:lnSpc>
              <a:spcBef>
                <a:spcPts val="700"/>
              </a:spcBef>
              <a:buFont typeface="Arial"/>
              <a:defRPr b="1">
                <a:latin typeface="+mj-lt"/>
                <a:ea typeface="+mj-ea"/>
                <a:cs typeface="+mj-cs"/>
                <a:sym typeface="Helvetica"/>
              </a:defRPr>
            </a:pPr>
            <a:r>
              <a:rPr lang="en-US" sz="2000" b="1" i="1" dirty="0">
                <a:latin typeface="Zawgyi-One" panose="020B0604030504040204" pitchFamily="34" charset="0"/>
                <a:cs typeface="Zawgyi-One" panose="020B0604030504040204" pitchFamily="34" charset="0"/>
              </a:rPr>
              <a:t>၃။ </a:t>
            </a:r>
            <a:r>
              <a:rPr lang="en-US" sz="2000" b="1" i="1" dirty="0" err="1">
                <a:latin typeface="Zawgyi-One" panose="020B0604030504040204" pitchFamily="34" charset="0"/>
                <a:cs typeface="Zawgyi-One" panose="020B0604030504040204" pitchFamily="34" charset="0"/>
              </a:rPr>
              <a:t>ေခါင္းေဆာင္သည</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ကတိမ်ားကို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အေလးအနက္ထား</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သို</a:t>
            </a:r>
            <a:r>
              <a:rPr lang="en-US" sz="2000" b="1" i="1" dirty="0">
                <a:latin typeface="Zawgyi-One" panose="020B0604030504040204" pitchFamily="34" charset="0"/>
                <a:cs typeface="Zawgyi-One" panose="020B0604030504040204" pitchFamily="34" charset="0"/>
              </a:rPr>
              <a:t>႔)</a:t>
            </a:r>
            <a:r>
              <a:rPr lang="en-US" sz="2000" b="1" i="1" dirty="0" err="1">
                <a:latin typeface="Zawgyi-One" panose="020B0604030504040204" pitchFamily="34" charset="0"/>
                <a:cs typeface="Zawgyi-One" panose="020B0604030504040204" pitchFamily="34" charset="0"/>
              </a:rPr>
              <a:t>ေပ</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ေပ</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ပါးပါးထားသလား</a:t>
            </a:r>
            <a:r>
              <a:rPr lang="en-US" sz="2000" b="1" i="1" dirty="0">
                <a:latin typeface="Zawgyi-One" panose="020B0604030504040204" pitchFamily="34" charset="0"/>
                <a:cs typeface="Zawgyi-One" panose="020B0604030504040204" pitchFamily="34" charset="0"/>
              </a:rPr>
              <a:t>။</a:t>
            </a:r>
          </a:p>
          <a:p>
            <a:pPr algn="ctr">
              <a:lnSpc>
                <a:spcPct val="90000"/>
              </a:lnSpc>
              <a:spcBef>
                <a:spcPts val="700"/>
              </a:spcBef>
              <a:buFont typeface="Arial"/>
              <a:defRPr b="1">
                <a:latin typeface="+mj-lt"/>
                <a:ea typeface="+mj-ea"/>
                <a:cs typeface="+mj-cs"/>
                <a:sym typeface="Helvetica"/>
              </a:defRPr>
            </a:pPr>
            <a:r>
              <a:rPr lang="en-US" sz="2000" b="1" i="1" dirty="0">
                <a:latin typeface="Zawgyi-One" panose="020B0604030504040204" pitchFamily="34" charset="0"/>
                <a:cs typeface="Zawgyi-One" panose="020B0604030504040204" pitchFamily="34" charset="0"/>
              </a:rPr>
              <a:t>၄။ </a:t>
            </a:r>
            <a:r>
              <a:rPr lang="en-US" sz="2000" b="1" i="1" dirty="0" err="1">
                <a:latin typeface="Zawgyi-One" panose="020B0604030504040204" pitchFamily="34" charset="0"/>
                <a:cs typeface="Zawgyi-One" panose="020B0604030504040204" pitchFamily="34" charset="0"/>
              </a:rPr>
              <a:t>ေခါင္းေဆာင္သည</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ေျဖာင</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မတ္တည</a:t>
            </a:r>
            <a:r>
              <a:rPr lang="en-US" sz="2000" b="1" i="1" dirty="0">
                <a:latin typeface="Zawgyi-One" panose="020B0604030504040204" pitchFamily="34" charset="0"/>
                <a:cs typeface="Zawgyi-One" panose="020B0604030504040204" pitchFamily="34" charset="0"/>
              </a:rPr>
              <a:t>္ၾ</a:t>
            </a:r>
            <a:r>
              <a:rPr lang="en-US" sz="2000" b="1" i="1" dirty="0" err="1">
                <a:latin typeface="Zawgyi-One" panose="020B0604030504040204" pitchFamily="34" charset="0"/>
                <a:cs typeface="Zawgyi-One" panose="020B0604030504040204" pitchFamily="34" charset="0"/>
              </a:rPr>
              <a:t>ကည</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သို</a:t>
            </a:r>
            <a:r>
              <a:rPr lang="en-US" sz="2000" b="1" i="1" dirty="0">
                <a:latin typeface="Zawgyi-One" panose="020B0604030504040204" pitchFamily="34" charset="0"/>
                <a:cs typeface="Zawgyi-One" panose="020B0604030504040204" pitchFamily="34" charset="0"/>
              </a:rPr>
              <a:t>႔) </a:t>
            </a:r>
            <a:r>
              <a:rPr lang="en-US" sz="2000" b="1" i="1" dirty="0" err="1">
                <a:latin typeface="Zawgyi-One" panose="020B0604030504040204" pitchFamily="34" charset="0"/>
                <a:cs typeface="Zawgyi-One" panose="020B0604030504040204" pitchFamily="34" charset="0"/>
              </a:rPr>
              <a:t>မရိုးသားပါသလား</a:t>
            </a:r>
            <a:r>
              <a:rPr lang="en-US" sz="2000" b="1" i="1" dirty="0">
                <a:latin typeface="Zawgyi-One" panose="020B0604030504040204" pitchFamily="34" charset="0"/>
                <a:cs typeface="Zawgyi-One" panose="020B0604030504040204" pitchFamily="34" charset="0"/>
              </a:rPr>
              <a:t>။</a:t>
            </a:r>
          </a:p>
          <a:p>
            <a:pPr algn="ctr">
              <a:lnSpc>
                <a:spcPct val="90000"/>
              </a:lnSpc>
              <a:spcBef>
                <a:spcPts val="700"/>
              </a:spcBef>
              <a:buFont typeface="Arial"/>
              <a:defRPr b="1">
                <a:latin typeface="+mj-lt"/>
                <a:ea typeface="+mj-ea"/>
                <a:cs typeface="+mj-cs"/>
                <a:sym typeface="Helvetica"/>
              </a:defRPr>
            </a:pPr>
            <a:r>
              <a:rPr lang="en-US" sz="2000" b="1" i="1" dirty="0">
                <a:latin typeface="Zawgyi-One" panose="020B0604030504040204" pitchFamily="34" charset="0"/>
                <a:cs typeface="Zawgyi-One" panose="020B0604030504040204" pitchFamily="34" charset="0"/>
              </a:rPr>
              <a:t>၅။ </a:t>
            </a:r>
            <a:r>
              <a:rPr lang="en-US" sz="2000" b="1" i="1" dirty="0" err="1">
                <a:latin typeface="Zawgyi-One" panose="020B0604030504040204" pitchFamily="34" charset="0"/>
                <a:cs typeface="Zawgyi-One" panose="020B0604030504040204" pitchFamily="34" charset="0"/>
              </a:rPr>
              <a:t>ေခါင္းေဆာင္သည</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စကားေျပာဆိုမႈမ်ားကို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လ်ိ</a:t>
            </a:r>
            <a:r>
              <a:rPr lang="en-US" sz="2000" b="1" i="1" dirty="0">
                <a:latin typeface="Zawgyi-One" panose="020B0604030504040204" pitchFamily="34" charset="0"/>
                <a:cs typeface="Zawgyi-One" panose="020B0604030504040204" pitchFamily="34" charset="0"/>
              </a:rPr>
              <a:t>ဳ႕၀ွက္ထားတတ္သလား။</a:t>
            </a:r>
          </a:p>
          <a:p>
            <a:pPr algn="ctr">
              <a:lnSpc>
                <a:spcPct val="90000"/>
              </a:lnSpc>
              <a:spcBef>
                <a:spcPts val="700"/>
              </a:spcBef>
              <a:buFont typeface="Arial"/>
              <a:defRPr b="1">
                <a:latin typeface="+mj-lt"/>
                <a:ea typeface="+mj-ea"/>
                <a:cs typeface="+mj-cs"/>
                <a:sym typeface="Helvetica"/>
              </a:defRPr>
            </a:pPr>
            <a:r>
              <a:rPr lang="en-US" sz="2000" b="1" i="1" dirty="0">
                <a:latin typeface="Zawgyi-One" panose="020B0604030504040204" pitchFamily="34" charset="0"/>
                <a:cs typeface="Zawgyi-One" panose="020B0604030504040204" pitchFamily="34" charset="0"/>
              </a:rPr>
              <a:t>၆။ </a:t>
            </a:r>
            <a:r>
              <a:rPr lang="en-US" sz="2000" b="1" i="1" dirty="0" err="1">
                <a:latin typeface="Zawgyi-One" panose="020B0604030504040204" pitchFamily="34" charset="0"/>
                <a:cs typeface="Zawgyi-One" panose="020B0604030504040204" pitchFamily="34" charset="0"/>
              </a:rPr>
              <a:t>ဘာေၾကာင</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လူထုက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ေခါင္းေဆာင္ကို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ယုံၾကည</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သို</a:t>
            </a:r>
            <a:r>
              <a:rPr lang="en-US" sz="2000" b="1" i="1" dirty="0">
                <a:latin typeface="Zawgyi-One" panose="020B0604030504040204" pitchFamily="34" charset="0"/>
                <a:cs typeface="Zawgyi-One" panose="020B0604030504040204" pitchFamily="34" charset="0"/>
              </a:rPr>
              <a:t>႔)</a:t>
            </a:r>
            <a:r>
              <a:rPr lang="en-US" sz="2000" b="1" i="1" dirty="0" err="1">
                <a:latin typeface="Zawgyi-One" panose="020B0604030504040204" pitchFamily="34" charset="0"/>
                <a:cs typeface="Zawgyi-One" panose="020B0604030504040204" pitchFamily="34" charset="0"/>
              </a:rPr>
              <a:t>မယုံၾကည</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ပါသလဲ</a:t>
            </a:r>
            <a:r>
              <a:rPr lang="en-US" sz="2000" b="1" i="1" dirty="0">
                <a:latin typeface="Zawgyi-One" panose="020B0604030504040204" pitchFamily="34" charset="0"/>
                <a:cs typeface="Zawgyi-One" panose="020B0604030504040204" pitchFamily="34" charset="0"/>
              </a:rPr>
              <a:t>။</a:t>
            </a:r>
          </a:p>
          <a:p>
            <a:pPr algn="ctr">
              <a:lnSpc>
                <a:spcPct val="90000"/>
              </a:lnSpc>
              <a:spcBef>
                <a:spcPts val="700"/>
              </a:spcBef>
              <a:buFont typeface="Arial"/>
              <a:defRPr b="1">
                <a:latin typeface="+mj-lt"/>
                <a:ea typeface="+mj-ea"/>
                <a:cs typeface="+mj-cs"/>
                <a:sym typeface="Helvetica"/>
              </a:defRPr>
            </a:pPr>
            <a:r>
              <a:rPr lang="en-US" sz="2000" b="1" i="1" dirty="0" err="1">
                <a:latin typeface="Zawgyi-One" panose="020B0604030504040204" pitchFamily="34" charset="0"/>
                <a:cs typeface="Zawgyi-One" panose="020B0604030504040204" pitchFamily="34" charset="0"/>
              </a:rPr>
              <a:t>ေမးခြန္း</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အားကိုးထိုက္သူျဖစ္ရန</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လုိအပ္ခ်က္ရွိပါသလား</a:t>
            </a:r>
            <a:r>
              <a:rPr lang="en-US" sz="2000" b="1" i="1" dirty="0">
                <a:latin typeface="Zawgyi-One" panose="020B0604030504040204" pitchFamily="34" charset="0"/>
                <a:cs typeface="Zawgyi-One" panose="020B0604030504040204" pitchFamily="34" charset="0"/>
              </a:rPr>
              <a:t>။</a:t>
            </a:r>
            <a:endParaRPr sz="2000" b="1" dirty="0">
              <a:latin typeface="Zawgyi-One" panose="020B0604030504040204" pitchFamily="34" charset="0"/>
              <a:cs typeface="Zawgyi-One" panose="020B060403050404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75">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1" nodeType="afterEffect">
                                  <p:stCondLst>
                                    <p:cond delay="0"/>
                                  </p:stCondLst>
                                  <p:iterate>
                                    <p:tmAbs val="0"/>
                                  </p:iterate>
                                  <p:childTnLst>
                                    <p:set>
                                      <p:cBhvr>
                                        <p:cTn id="13" fill="hold"/>
                                        <p:tgtEl>
                                          <p:spTgt spid="175">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1" nodeType="afterEffect">
                                  <p:stCondLst>
                                    <p:cond delay="0"/>
                                  </p:stCondLst>
                                  <p:iterate>
                                    <p:tmAbs val="0"/>
                                  </p:iterate>
                                  <p:childTnLst>
                                    <p:set>
                                      <p:cBhvr>
                                        <p:cTn id="16" fill="hold"/>
                                        <p:tgtEl>
                                          <p:spTgt spid="175">
                                            <p:txEl>
                                              <p:pRg st="3" end="3"/>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1" nodeType="afterEffect">
                                  <p:stCondLst>
                                    <p:cond delay="0"/>
                                  </p:stCondLst>
                                  <p:iterate>
                                    <p:tmAbs val="0"/>
                                  </p:iterate>
                                  <p:childTnLst>
                                    <p:set>
                                      <p:cBhvr>
                                        <p:cTn id="19" fill="hold"/>
                                        <p:tgtEl>
                                          <p:spTgt spid="175">
                                            <p:txEl>
                                              <p:pRg st="4" end="4"/>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1" nodeType="afterEffect">
                                  <p:stCondLst>
                                    <p:cond delay="0"/>
                                  </p:stCondLst>
                                  <p:iterate>
                                    <p:tmAbs val="0"/>
                                  </p:iterate>
                                  <p:childTnLst>
                                    <p:set>
                                      <p:cBhvr>
                                        <p:cTn id="22" fill="hold"/>
                                        <p:tgtEl>
                                          <p:spTgt spid="175">
                                            <p:txEl>
                                              <p:pRg st="5" end="5"/>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1" nodeType="afterEffect">
                                  <p:stCondLst>
                                    <p:cond delay="0"/>
                                  </p:stCondLst>
                                  <p:iterate>
                                    <p:tmAbs val="0"/>
                                  </p:iterate>
                                  <p:childTnLst>
                                    <p:set>
                                      <p:cBhvr>
                                        <p:cTn id="25" fill="hold"/>
                                        <p:tgtEl>
                                          <p:spTgt spid="175">
                                            <p:txEl>
                                              <p:pRg st="6" end="6"/>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1" nodeType="afterEffect">
                                  <p:stCondLst>
                                    <p:cond delay="0"/>
                                  </p:stCondLst>
                                  <p:iterate>
                                    <p:tmAbs val="0"/>
                                  </p:iterate>
                                  <p:childTnLst>
                                    <p:set>
                                      <p:cBhvr>
                                        <p:cTn id="28" fill="hold"/>
                                        <p:tgtEl>
                                          <p:spTgt spid="175">
                                            <p:txEl>
                                              <p:pRg st="7" end="7"/>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1" nodeType="afterEffect">
                                  <p:stCondLst>
                                    <p:cond delay="0"/>
                                  </p:stCondLst>
                                  <p:iterate>
                                    <p:tmAbs val="0"/>
                                  </p:iterate>
                                  <p:childTnLst>
                                    <p:set>
                                      <p:cBhvr>
                                        <p:cTn id="31" fill="hold"/>
                                        <p:tgtEl>
                                          <p:spTgt spid="1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1" uiExpand="1"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73" name="Text Placeholder 2"/>
          <p:cNvSpPr txBox="1">
            <a:spLocks noGrp="1"/>
          </p:cNvSpPr>
          <p:nvPr>
            <p:ph type="body" sz="quarter" idx="1"/>
          </p:nvPr>
        </p:nvSpPr>
        <p:spPr>
          <a:xfrm>
            <a:off x="-46160" y="926088"/>
            <a:ext cx="9144000" cy="4335579"/>
          </a:xfrm>
          <a:prstGeom prst="rect">
            <a:avLst/>
          </a:prstGeom>
        </p:spPr>
        <p:txBody>
          <a:bodyPr>
            <a:normAutofit fontScale="25000" lnSpcReduction="20000"/>
          </a:bodyPr>
          <a:lstStyle/>
          <a:p>
            <a:pPr marL="0" indent="0" algn="ctr" defTabSz="388620">
              <a:lnSpc>
                <a:spcPct val="170000"/>
              </a:lnSpc>
              <a:spcBef>
                <a:spcPts val="500"/>
              </a:spcBef>
              <a:buSzTx/>
              <a:buNone/>
              <a:defRPr sz="1800"/>
            </a:pPr>
            <a:r>
              <a:rPr lang="en-US" sz="9600" b="1" dirty="0" err="1">
                <a:latin typeface="Zawgyi-One" pitchFamily="34" charset="0"/>
                <a:cs typeface="Zawgyi-One" pitchFamily="34" charset="0"/>
              </a:rPr>
              <a:t>အားကိုးထိုက</a:t>
            </a:r>
            <a:r>
              <a:rPr lang="en-US" sz="9600" b="1" dirty="0">
                <a:latin typeface="Zawgyi-One" pitchFamily="34" charset="0"/>
                <a:cs typeface="Zawgyi-One" pitchFamily="34" charset="0"/>
              </a:rPr>
              <a:t>္ျ</a:t>
            </a:r>
            <a:r>
              <a:rPr lang="en-US" sz="9600" b="1" dirty="0" err="1">
                <a:latin typeface="Zawgyi-One" pitchFamily="34" charset="0"/>
                <a:cs typeface="Zawgyi-One" pitchFamily="34" charset="0"/>
              </a:rPr>
              <a:t>ခင္း</a:t>
            </a:r>
            <a:r>
              <a:rPr lang="en-US" sz="9600" b="1" dirty="0">
                <a:latin typeface="Zawgyi-One" pitchFamily="34" charset="0"/>
                <a:cs typeface="Zawgyi-One" pitchFamily="34" charset="0"/>
              </a:rPr>
              <a:t>ႏွင့္</a:t>
            </a:r>
            <a:r>
              <a:rPr lang="en-US" sz="9600" b="1" dirty="0" err="1">
                <a:latin typeface="Zawgyi-One" pitchFamily="34" charset="0"/>
                <a:cs typeface="Zawgyi-One" pitchFamily="34" charset="0"/>
              </a:rPr>
              <a:t>စြမ္းရည</a:t>
            </a:r>
            <a:r>
              <a:rPr lang="en-US" sz="9600" b="1" dirty="0">
                <a:latin typeface="Zawgyi-One" pitchFamily="34" charset="0"/>
                <a:cs typeface="Zawgyi-One" pitchFamily="34" charset="0"/>
              </a:rPr>
              <a:t>္ျ</a:t>
            </a:r>
            <a:r>
              <a:rPr lang="en-US" sz="9600" b="1" dirty="0" err="1">
                <a:latin typeface="Zawgyi-One" pitchFamily="34" charset="0"/>
                <a:cs typeface="Zawgyi-One" pitchFamily="34" charset="0"/>
              </a:rPr>
              <a:t>ပည</a:t>
            </a:r>
            <a:r>
              <a:rPr lang="en-US" sz="9600" b="1" dirty="0">
                <a:latin typeface="Zawgyi-One" pitchFamily="34" charset="0"/>
                <a:cs typeface="Zawgyi-One" pitchFamily="34" charset="0"/>
              </a:rPr>
              <a:t>့္ျ</a:t>
            </a:r>
            <a:r>
              <a:rPr lang="en-US" sz="9600" b="1" dirty="0" err="1">
                <a:latin typeface="Zawgyi-One" pitchFamily="34" charset="0"/>
                <a:cs typeface="Zawgyi-One" pitchFamily="34" charset="0"/>
              </a:rPr>
              <a:t>ခင္း</a:t>
            </a:r>
            <a:r>
              <a:rPr lang="en-US" sz="9600" b="1" dirty="0">
                <a:latin typeface="Zawgyi-One" pitchFamily="34" charset="0"/>
                <a:cs typeface="Zawgyi-One" pitchFamily="34" charset="0"/>
              </a:rPr>
              <a:t> </a:t>
            </a:r>
            <a:r>
              <a:rPr lang="en-US" sz="9600" b="1" dirty="0" err="1">
                <a:latin typeface="Zawgyi-One" pitchFamily="34" charset="0"/>
                <a:cs typeface="Zawgyi-One" pitchFamily="34" charset="0"/>
              </a:rPr>
              <a:t>ဆက</a:t>
            </a:r>
            <a:r>
              <a:rPr lang="en-US" sz="9600" b="1" dirty="0">
                <a:latin typeface="Zawgyi-One" pitchFamily="34" charset="0"/>
                <a:cs typeface="Zawgyi-One" pitchFamily="34" charset="0"/>
              </a:rPr>
              <a:t>္ႏြ</a:t>
            </a:r>
            <a:r>
              <a:rPr lang="en-US" sz="9600" b="1" dirty="0" err="1">
                <a:latin typeface="Zawgyi-One" pitchFamily="34" charset="0"/>
                <a:cs typeface="Zawgyi-One" pitchFamily="34" charset="0"/>
              </a:rPr>
              <a:t>ယ္မ</a:t>
            </a:r>
            <a:r>
              <a:rPr lang="en-US" sz="9600" b="1" dirty="0">
                <a:latin typeface="Zawgyi-One" pitchFamily="34" charset="0"/>
                <a:cs typeface="Zawgyi-One" pitchFamily="34" charset="0"/>
              </a:rPr>
              <a:t>ႈ</a:t>
            </a:r>
          </a:p>
          <a:p>
            <a:pPr marL="0" indent="0" algn="ctr" defTabSz="388620">
              <a:lnSpc>
                <a:spcPct val="170000"/>
              </a:lnSpc>
              <a:spcBef>
                <a:spcPts val="500"/>
              </a:spcBef>
              <a:buSzTx/>
              <a:buNone/>
              <a:defRPr sz="1800"/>
            </a:pPr>
            <a:r>
              <a:rPr sz="5600" b="1" dirty="0">
                <a:latin typeface="Zawgyi-One" pitchFamily="34" charset="0"/>
                <a:cs typeface="Zawgyi-One" pitchFamily="34" charset="0"/>
              </a:rPr>
              <a:t> </a:t>
            </a:r>
            <a:r>
              <a:rPr lang="en-US" sz="5600" b="1" dirty="0" err="1">
                <a:latin typeface="Zawgyi-One" pitchFamily="34" charset="0"/>
                <a:cs typeface="Zawgyi-One" pitchFamily="34" charset="0"/>
              </a:rPr>
              <a:t>အခန္း</a:t>
            </a:r>
            <a:r>
              <a:rPr lang="en-US" sz="5600" b="1" dirty="0">
                <a:latin typeface="Zawgyi-One" pitchFamily="34" charset="0"/>
                <a:cs typeface="Zawgyi-One" pitchFamily="34" charset="0"/>
              </a:rPr>
              <a:t> ၆ </a:t>
            </a:r>
            <a:r>
              <a:rPr lang="en-US" sz="5600" b="1" dirty="0" err="1">
                <a:latin typeface="Zawgyi-One" pitchFamily="34" charset="0"/>
                <a:cs typeface="Zawgyi-One" pitchFamily="34" charset="0"/>
              </a:rPr>
              <a:t>စာကို</a:t>
            </a:r>
            <a:r>
              <a:rPr lang="en-US" sz="5600" b="1" dirty="0">
                <a:latin typeface="Zawgyi-One" pitchFamily="34" charset="0"/>
                <a:cs typeface="Zawgyi-One" pitchFamily="34" charset="0"/>
              </a:rPr>
              <a:t> ၾ</a:t>
            </a:r>
            <a:r>
              <a:rPr lang="en-US" sz="5600" b="1" dirty="0" err="1">
                <a:latin typeface="Zawgyi-One" pitchFamily="34" charset="0"/>
                <a:cs typeface="Zawgyi-One" pitchFamily="34" charset="0"/>
              </a:rPr>
              <a:t>ကည</a:t>
            </a:r>
            <a:r>
              <a:rPr lang="en-US" sz="5600" b="1" dirty="0">
                <a:latin typeface="Zawgyi-One" pitchFamily="34" charset="0"/>
                <a:cs typeface="Zawgyi-One" pitchFamily="34" charset="0"/>
              </a:rPr>
              <a:t>့္ပါ</a:t>
            </a:r>
          </a:p>
          <a:p>
            <a:pPr marL="0" indent="0" algn="ctr" defTabSz="388620">
              <a:lnSpc>
                <a:spcPct val="170000"/>
              </a:lnSpc>
              <a:spcBef>
                <a:spcPts val="500"/>
              </a:spcBef>
              <a:buSzTx/>
              <a:buNone/>
              <a:defRPr sz="1800"/>
            </a:pPr>
            <a:r>
              <a:rPr lang="en-US" sz="7200" b="1" dirty="0" err="1">
                <a:latin typeface="Zawgyi-One" pitchFamily="34" charset="0"/>
                <a:cs typeface="Zawgyi-One" pitchFamily="34" charset="0"/>
              </a:rPr>
              <a:t>စြမ္းရည</a:t>
            </a:r>
            <a:r>
              <a:rPr lang="en-US" sz="7200" b="1" dirty="0">
                <a:latin typeface="Zawgyi-One" pitchFamily="34" charset="0"/>
                <a:cs typeface="Zawgyi-One" pitchFamily="34" charset="0"/>
              </a:rPr>
              <a:t>္ျ</a:t>
            </a:r>
            <a:r>
              <a:rPr lang="en-US" sz="7200" b="1" dirty="0" err="1">
                <a:latin typeface="Zawgyi-One" pitchFamily="34" charset="0"/>
                <a:cs typeface="Zawgyi-One" pitchFamily="34" charset="0"/>
              </a:rPr>
              <a:t>ပည</a:t>
            </a:r>
            <a:r>
              <a:rPr lang="en-US" sz="7200" b="1" dirty="0">
                <a:latin typeface="Zawgyi-One" pitchFamily="34" charset="0"/>
                <a:cs typeface="Zawgyi-One" pitchFamily="34" charset="0"/>
              </a:rPr>
              <a:t>့္ျ</a:t>
            </a:r>
            <a:r>
              <a:rPr lang="en-US" sz="7200" b="1" dirty="0" err="1">
                <a:latin typeface="Zawgyi-One" pitchFamily="34" charset="0"/>
                <a:cs typeface="Zawgyi-One" pitchFamily="34" charset="0"/>
              </a:rPr>
              <a:t>ခင္း</a:t>
            </a:r>
            <a:r>
              <a:rPr lang="en-US" sz="7200" b="1" dirty="0">
                <a:latin typeface="Zawgyi-One" pitchFamily="34" charset="0"/>
                <a:cs typeface="Zawgyi-One" pitchFamily="34" charset="0"/>
              </a:rPr>
              <a:t>- တာ၀န္ထမ္းေဆာင္ရန္လိုအပ္ေသာကၽြ</a:t>
            </a:r>
            <a:r>
              <a:rPr lang="en-US" sz="7200" b="1" dirty="0" err="1">
                <a:latin typeface="Zawgyi-One" pitchFamily="34" charset="0"/>
                <a:cs typeface="Zawgyi-One" pitchFamily="34" charset="0"/>
              </a:rPr>
              <a:t>မ္းက်င္မ</a:t>
            </a:r>
            <a:r>
              <a:rPr lang="en-US" sz="7200" b="1" dirty="0">
                <a:latin typeface="Zawgyi-One" pitchFamily="34" charset="0"/>
                <a:cs typeface="Zawgyi-One" pitchFamily="34" charset="0"/>
              </a:rPr>
              <a:t>ႈႏွင့္</a:t>
            </a:r>
          </a:p>
          <a:p>
            <a:pPr marL="0" indent="0" algn="ctr" defTabSz="388620">
              <a:lnSpc>
                <a:spcPct val="170000"/>
              </a:lnSpc>
              <a:spcBef>
                <a:spcPts val="500"/>
              </a:spcBef>
              <a:buSzTx/>
              <a:buNone/>
              <a:defRPr sz="1800"/>
            </a:pPr>
            <a:r>
              <a:rPr lang="en-US" sz="7200" b="1" dirty="0" err="1">
                <a:latin typeface="Zawgyi-One" pitchFamily="34" charset="0"/>
                <a:cs typeface="Zawgyi-One" pitchFamily="34" charset="0"/>
              </a:rPr>
              <a:t>အရည္အခ်င္းျပည</a:t>
            </a:r>
            <a:r>
              <a:rPr lang="en-US" sz="7200" b="1" dirty="0">
                <a:latin typeface="Zawgyi-One" pitchFamily="34" charset="0"/>
                <a:cs typeface="Zawgyi-One" pitchFamily="34" charset="0"/>
              </a:rPr>
              <a:t>့္၀မႈ</a:t>
            </a:r>
          </a:p>
          <a:p>
            <a:pPr marL="0" indent="0" algn="ctr" defTabSz="388620">
              <a:lnSpc>
                <a:spcPct val="170000"/>
              </a:lnSpc>
              <a:spcBef>
                <a:spcPts val="500"/>
              </a:spcBef>
              <a:buSzTx/>
              <a:buNone/>
              <a:defRPr sz="1800"/>
            </a:pPr>
            <a:r>
              <a:rPr lang="en-US" sz="7200" b="1" dirty="0">
                <a:latin typeface="Zawgyi-One" pitchFamily="34" charset="0"/>
                <a:cs typeface="Zawgyi-One" pitchFamily="34" charset="0"/>
              </a:rPr>
              <a:t>“</a:t>
            </a:r>
            <a:r>
              <a:rPr lang="en-US" sz="7200" b="1" dirty="0" err="1">
                <a:latin typeface="Zawgyi-One" pitchFamily="34" charset="0"/>
                <a:cs typeface="Zawgyi-One" pitchFamily="34" charset="0"/>
              </a:rPr>
              <a:t>ေနာက္လိုက္မ်ားသည</a:t>
            </a:r>
            <a:r>
              <a:rPr lang="en-US" sz="7200" b="1" dirty="0">
                <a:latin typeface="Zawgyi-One" pitchFamily="34" charset="0"/>
                <a:cs typeface="Zawgyi-One" pitchFamily="34" charset="0"/>
              </a:rPr>
              <a:t>္ </a:t>
            </a:r>
            <a:r>
              <a:rPr lang="en-US" sz="7200" b="1" dirty="0" err="1">
                <a:latin typeface="Zawgyi-One" pitchFamily="34" charset="0"/>
                <a:cs typeface="Zawgyi-One" pitchFamily="34" charset="0"/>
              </a:rPr>
              <a:t>လိုအပ္ခ်က္ကို</a:t>
            </a:r>
            <a:r>
              <a:rPr lang="en-US" sz="7200" b="1" dirty="0">
                <a:latin typeface="Zawgyi-One" pitchFamily="34" charset="0"/>
                <a:cs typeface="Zawgyi-One" pitchFamily="34" charset="0"/>
              </a:rPr>
              <a:t> ျ</a:t>
            </a:r>
            <a:r>
              <a:rPr lang="en-US" sz="7200" b="1" dirty="0" err="1">
                <a:latin typeface="Zawgyi-One" pitchFamily="34" charset="0"/>
                <a:cs typeface="Zawgyi-One" pitchFamily="34" charset="0"/>
              </a:rPr>
              <a:t>ပည</a:t>
            </a:r>
            <a:r>
              <a:rPr lang="en-US" sz="7200" b="1" dirty="0">
                <a:latin typeface="Zawgyi-One" pitchFamily="34" charset="0"/>
                <a:cs typeface="Zawgyi-One" pitchFamily="34" charset="0"/>
              </a:rPr>
              <a:t>့္</a:t>
            </a:r>
            <a:r>
              <a:rPr lang="en-US" sz="7200" b="1" dirty="0" err="1">
                <a:latin typeface="Zawgyi-One" pitchFamily="34" charset="0"/>
                <a:cs typeface="Zawgyi-One" pitchFamily="34" charset="0"/>
              </a:rPr>
              <a:t>စုံေအာင</a:t>
            </a:r>
            <a:r>
              <a:rPr lang="en-US" sz="7200" b="1" dirty="0">
                <a:latin typeface="Zawgyi-One" pitchFamily="34" charset="0"/>
                <a:cs typeface="Zawgyi-One" pitchFamily="34" charset="0"/>
              </a:rPr>
              <a:t>္ ကၽြ</a:t>
            </a:r>
            <a:r>
              <a:rPr lang="en-US" sz="7200" b="1" dirty="0" err="1">
                <a:latin typeface="Zawgyi-One" pitchFamily="34" charset="0"/>
                <a:cs typeface="Zawgyi-One" pitchFamily="34" charset="0"/>
              </a:rPr>
              <a:t>န္ုပ္တို႔လုပ္ေဆာင္မႈကို</a:t>
            </a:r>
            <a:r>
              <a:rPr lang="en-US" sz="7200" b="1" dirty="0">
                <a:latin typeface="Zawgyi-One" pitchFamily="34" charset="0"/>
                <a:cs typeface="Zawgyi-One" pitchFamily="34" charset="0"/>
              </a:rPr>
              <a:t> </a:t>
            </a:r>
            <a:r>
              <a:rPr lang="en-US" sz="7200" b="1" dirty="0" err="1">
                <a:latin typeface="Zawgyi-One" pitchFamily="34" charset="0"/>
                <a:cs typeface="Zawgyi-One" pitchFamily="34" charset="0"/>
              </a:rPr>
              <a:t>ေစာင</a:t>
            </a:r>
            <a:r>
              <a:rPr lang="en-US" sz="7200" b="1" dirty="0">
                <a:latin typeface="Zawgyi-One" pitchFamily="34" charset="0"/>
                <a:cs typeface="Zawgyi-One" pitchFamily="34" charset="0"/>
              </a:rPr>
              <a:t>့္ၾ</a:t>
            </a:r>
            <a:r>
              <a:rPr lang="en-US" sz="7200" b="1" dirty="0" err="1">
                <a:latin typeface="Zawgyi-One" pitchFamily="34" charset="0"/>
                <a:cs typeface="Zawgyi-One" pitchFamily="34" charset="0"/>
              </a:rPr>
              <a:t>ကည</a:t>
            </a:r>
            <a:r>
              <a:rPr lang="en-US" sz="7200" b="1" dirty="0">
                <a:latin typeface="Zawgyi-One" pitchFamily="34" charset="0"/>
                <a:cs typeface="Zawgyi-One" pitchFamily="34" charset="0"/>
              </a:rPr>
              <a:t>့္</a:t>
            </a:r>
            <a:r>
              <a:rPr lang="en-US" sz="7200" b="1" dirty="0" err="1">
                <a:latin typeface="Zawgyi-One" pitchFamily="34" charset="0"/>
                <a:cs typeface="Zawgyi-One" pitchFamily="34" charset="0"/>
              </a:rPr>
              <a:t>ေနၾကသည</a:t>
            </a:r>
            <a:r>
              <a:rPr lang="en-US" sz="7200" b="1" dirty="0">
                <a:latin typeface="Zawgyi-One" pitchFamily="34" charset="0"/>
                <a:cs typeface="Zawgyi-One" pitchFamily="34" charset="0"/>
              </a:rPr>
              <a:t>္။ ကၽြ</a:t>
            </a:r>
            <a:r>
              <a:rPr lang="en-US" sz="7200" b="1" dirty="0" err="1">
                <a:latin typeface="Zawgyi-One" pitchFamily="34" charset="0"/>
                <a:cs typeface="Zawgyi-One" pitchFamily="34" charset="0"/>
              </a:rPr>
              <a:t>န္ုပ္တို</a:t>
            </a:r>
            <a:r>
              <a:rPr lang="en-US" sz="7200" b="1" dirty="0">
                <a:latin typeface="Zawgyi-One" pitchFamily="34" charset="0"/>
                <a:cs typeface="Zawgyi-One" pitchFamily="34" charset="0"/>
              </a:rPr>
              <a:t>႔ </a:t>
            </a:r>
            <a:r>
              <a:rPr lang="en-US" sz="7200" b="1" dirty="0" err="1">
                <a:latin typeface="Zawgyi-One" pitchFamily="34" charset="0"/>
                <a:cs typeface="Zawgyi-One" pitchFamily="34" charset="0"/>
              </a:rPr>
              <a:t>အျမဲမျပီးဆုံးနိုင္ပါက</a:t>
            </a:r>
            <a:r>
              <a:rPr lang="en-US" sz="7200" b="1" dirty="0">
                <a:latin typeface="Zawgyi-One" pitchFamily="34" charset="0"/>
                <a:cs typeface="Zawgyi-One" pitchFamily="34" charset="0"/>
              </a:rPr>
              <a:t> </a:t>
            </a:r>
            <a:r>
              <a:rPr lang="en-US" sz="7200" b="1" dirty="0" err="1">
                <a:latin typeface="Zawgyi-One" pitchFamily="34" charset="0"/>
                <a:cs typeface="Zawgyi-One" pitchFamily="34" charset="0"/>
              </a:rPr>
              <a:t>ယုံၾကည္မႈကို</a:t>
            </a:r>
            <a:r>
              <a:rPr lang="en-US" sz="7200" b="1" dirty="0">
                <a:latin typeface="Zawgyi-One" pitchFamily="34" charset="0"/>
                <a:cs typeface="Zawgyi-One" pitchFamily="34" charset="0"/>
              </a:rPr>
              <a:t> </a:t>
            </a:r>
            <a:r>
              <a:rPr lang="en-US" sz="7200" b="1" dirty="0" err="1">
                <a:latin typeface="Zawgyi-One" pitchFamily="34" charset="0"/>
                <a:cs typeface="Zawgyi-One" pitchFamily="34" charset="0"/>
              </a:rPr>
              <a:t>မရနိုင္ပ</a:t>
            </a:r>
            <a:r>
              <a:rPr lang="en-US" sz="7200" b="1" dirty="0">
                <a:latin typeface="Zawgyi-One" pitchFamily="34" charset="0"/>
                <a:cs typeface="Zawgyi-One" pitchFamily="34" charset="0"/>
              </a:rPr>
              <a:t>ါ။” </a:t>
            </a:r>
          </a:p>
          <a:p>
            <a:pPr marL="0" indent="0" algn="ctr" defTabSz="388620">
              <a:lnSpc>
                <a:spcPct val="170000"/>
              </a:lnSpc>
              <a:spcBef>
                <a:spcPts val="500"/>
              </a:spcBef>
              <a:buSzTx/>
              <a:buNone/>
              <a:defRPr sz="1800"/>
            </a:pPr>
            <a:r>
              <a:rPr lang="en-US" sz="4800" b="1" dirty="0" err="1">
                <a:latin typeface="Zawgyi-One" pitchFamily="34" charset="0"/>
                <a:cs typeface="Zawgyi-One" pitchFamily="34" charset="0"/>
              </a:rPr>
              <a:t>အခန္း</a:t>
            </a:r>
            <a:r>
              <a:rPr lang="en-US" sz="4800" b="1" dirty="0">
                <a:latin typeface="Zawgyi-One" pitchFamily="34" charset="0"/>
                <a:cs typeface="Zawgyi-One" pitchFamily="34" charset="0"/>
              </a:rPr>
              <a:t> ၆မွ </a:t>
            </a:r>
            <a:r>
              <a:rPr lang="en-US" sz="4800" b="1" dirty="0" err="1">
                <a:latin typeface="Zawgyi-One" pitchFamily="34" charset="0"/>
                <a:cs typeface="Zawgyi-One" pitchFamily="34" charset="0"/>
              </a:rPr>
              <a:t>စာ</a:t>
            </a:r>
            <a:r>
              <a:rPr lang="en-US" sz="4800" b="1" dirty="0">
                <a:latin typeface="Zawgyi-One" pitchFamily="34" charset="0"/>
                <a:cs typeface="Zawgyi-One" pitchFamily="34" charset="0"/>
              </a:rPr>
              <a:t>။</a:t>
            </a:r>
          </a:p>
          <a:p>
            <a:pPr marL="0" indent="0" algn="ctr" defTabSz="388620">
              <a:lnSpc>
                <a:spcPct val="170000"/>
              </a:lnSpc>
              <a:spcBef>
                <a:spcPts val="500"/>
              </a:spcBef>
              <a:buSzTx/>
              <a:buNone/>
              <a:defRPr sz="1800"/>
            </a:pPr>
            <a:r>
              <a:rPr lang="en-US" sz="7200" b="1" dirty="0" err="1">
                <a:latin typeface="Zawgyi-One" pitchFamily="34" charset="0"/>
                <a:cs typeface="Zawgyi-One" pitchFamily="34" charset="0"/>
              </a:rPr>
              <a:t>ရိုးသားေျဖာင</a:t>
            </a:r>
            <a:r>
              <a:rPr lang="en-US" sz="7200" b="1" dirty="0">
                <a:latin typeface="Zawgyi-One" pitchFamily="34" charset="0"/>
                <a:cs typeface="Zawgyi-One" pitchFamily="34" charset="0"/>
              </a:rPr>
              <a:t>့္</a:t>
            </a:r>
            <a:r>
              <a:rPr lang="en-US" sz="7200" b="1" dirty="0" err="1">
                <a:latin typeface="Zawgyi-One" pitchFamily="34" charset="0"/>
                <a:cs typeface="Zawgyi-One" pitchFamily="34" charset="0"/>
              </a:rPr>
              <a:t>မတ</a:t>
            </a:r>
            <a:r>
              <a:rPr lang="en-US" sz="7200" b="1" dirty="0">
                <a:latin typeface="Zawgyi-One" pitchFamily="34" charset="0"/>
                <a:cs typeface="Zawgyi-One" pitchFamily="34" charset="0"/>
              </a:rPr>
              <a:t>္ျ</a:t>
            </a:r>
            <a:r>
              <a:rPr lang="en-US" sz="7200" b="1" dirty="0" err="1">
                <a:latin typeface="Zawgyi-One" pitchFamily="34" charset="0"/>
                <a:cs typeface="Zawgyi-One" pitchFamily="34" charset="0"/>
              </a:rPr>
              <a:t>ခင္း</a:t>
            </a:r>
            <a:r>
              <a:rPr lang="en-US" sz="7200" b="1" dirty="0">
                <a:latin typeface="Zawgyi-One" pitchFamily="34" charset="0"/>
                <a:cs typeface="Zawgyi-One" pitchFamily="34" charset="0"/>
              </a:rPr>
              <a:t>(</a:t>
            </a:r>
            <a:r>
              <a:rPr lang="en-US" sz="7200" b="1" dirty="0" err="1">
                <a:latin typeface="Zawgyi-One" pitchFamily="34" charset="0"/>
                <a:cs typeface="Zawgyi-One" pitchFamily="34" charset="0"/>
              </a:rPr>
              <a:t>အေျပာ</a:t>
            </a:r>
            <a:r>
              <a:rPr lang="en-US" sz="7200" b="1" dirty="0">
                <a:latin typeface="Zawgyi-One" pitchFamily="34" charset="0"/>
                <a:cs typeface="Zawgyi-One" pitchFamily="34" charset="0"/>
              </a:rPr>
              <a:t>ႏွင့္</a:t>
            </a:r>
            <a:r>
              <a:rPr lang="en-US" sz="7200" b="1" dirty="0" err="1">
                <a:latin typeface="Zawgyi-One" pitchFamily="34" charset="0"/>
                <a:cs typeface="Zawgyi-One" pitchFamily="34" charset="0"/>
              </a:rPr>
              <a:t>အလုပ</a:t>
            </a:r>
            <a:r>
              <a:rPr lang="en-US" sz="7200" b="1" dirty="0">
                <a:latin typeface="Zawgyi-One" pitchFamily="34" charset="0"/>
                <a:cs typeface="Zawgyi-One" pitchFamily="34" charset="0"/>
              </a:rPr>
              <a:t>္ </a:t>
            </a:r>
            <a:r>
              <a:rPr lang="en-US" sz="7200" b="1" dirty="0" err="1">
                <a:latin typeface="Zawgyi-One" pitchFamily="34" charset="0"/>
                <a:cs typeface="Zawgyi-One" pitchFamily="34" charset="0"/>
              </a:rPr>
              <a:t>အျမဲတူညီမ</a:t>
            </a:r>
            <a:r>
              <a:rPr lang="en-US" sz="7200" b="1" dirty="0">
                <a:latin typeface="Zawgyi-One" pitchFamily="34" charset="0"/>
                <a:cs typeface="Zawgyi-One" pitchFamily="34" charset="0"/>
              </a:rPr>
              <a:t>ႈ)</a:t>
            </a:r>
          </a:p>
          <a:p>
            <a:pPr marL="0" indent="0" algn="ctr" defTabSz="388620">
              <a:lnSpc>
                <a:spcPct val="170000"/>
              </a:lnSpc>
              <a:spcBef>
                <a:spcPts val="500"/>
              </a:spcBef>
              <a:buSzTx/>
              <a:buNone/>
              <a:defRPr sz="1800"/>
            </a:pPr>
            <a:r>
              <a:rPr lang="en-US" sz="7200" b="1" dirty="0" err="1">
                <a:latin typeface="Zawgyi-One" pitchFamily="34" charset="0"/>
                <a:cs typeface="Zawgyi-One" pitchFamily="34" charset="0"/>
              </a:rPr>
              <a:t>စြမ္းရည</a:t>
            </a:r>
            <a:r>
              <a:rPr lang="en-US" sz="7200" b="1" dirty="0">
                <a:latin typeface="Zawgyi-One" pitchFamily="34" charset="0"/>
                <a:cs typeface="Zawgyi-One" pitchFamily="34" charset="0"/>
              </a:rPr>
              <a:t>္ျ</a:t>
            </a:r>
            <a:r>
              <a:rPr lang="en-US" sz="7200" b="1" dirty="0" err="1">
                <a:latin typeface="Zawgyi-One" pitchFamily="34" charset="0"/>
                <a:cs typeface="Zawgyi-One" pitchFamily="34" charset="0"/>
              </a:rPr>
              <a:t>ပည</a:t>
            </a:r>
            <a:r>
              <a:rPr lang="en-US" sz="7200" b="1" dirty="0">
                <a:latin typeface="Zawgyi-One" pitchFamily="34" charset="0"/>
                <a:cs typeface="Zawgyi-One" pitchFamily="34" charset="0"/>
              </a:rPr>
              <a:t>့္ျ</a:t>
            </a:r>
            <a:r>
              <a:rPr lang="en-US" sz="7200" b="1" dirty="0" err="1">
                <a:latin typeface="Zawgyi-One" pitchFamily="34" charset="0"/>
                <a:cs typeface="Zawgyi-One" pitchFamily="34" charset="0"/>
              </a:rPr>
              <a:t>ခင္း</a:t>
            </a:r>
            <a:r>
              <a:rPr lang="en-US" sz="7200" b="1" dirty="0">
                <a:latin typeface="Zawgyi-One" pitchFamily="34" charset="0"/>
                <a:cs typeface="Zawgyi-One" pitchFamily="34" charset="0"/>
              </a:rPr>
              <a:t> (</a:t>
            </a:r>
            <a:r>
              <a:rPr lang="en-US" sz="7200" b="1" dirty="0" err="1">
                <a:latin typeface="Zawgyi-One" pitchFamily="34" charset="0"/>
                <a:cs typeface="Zawgyi-One" pitchFamily="34" charset="0"/>
              </a:rPr>
              <a:t>အဖြဲ႕အစည္းလုိအပ္ခ်က္ကို</a:t>
            </a:r>
            <a:r>
              <a:rPr lang="en-US" sz="7200" b="1" dirty="0">
                <a:latin typeface="Zawgyi-One" pitchFamily="34" charset="0"/>
                <a:cs typeface="Zawgyi-One" pitchFamily="34" charset="0"/>
              </a:rPr>
              <a:t> ျ</a:t>
            </a:r>
            <a:r>
              <a:rPr lang="en-US" sz="7200" b="1" dirty="0" err="1">
                <a:latin typeface="Zawgyi-One" pitchFamily="34" charset="0"/>
                <a:cs typeface="Zawgyi-One" pitchFamily="34" charset="0"/>
              </a:rPr>
              <a:t>ပည</a:t>
            </a:r>
            <a:r>
              <a:rPr lang="en-US" sz="7200" b="1" dirty="0">
                <a:latin typeface="Zawgyi-One" pitchFamily="34" charset="0"/>
                <a:cs typeface="Zawgyi-One" pitchFamily="34" charset="0"/>
              </a:rPr>
              <a:t>့္၀ေစေသာ </a:t>
            </a:r>
            <a:r>
              <a:rPr lang="en-US" sz="7200" b="1" dirty="0" err="1">
                <a:latin typeface="Zawgyi-One" pitchFamily="34" charset="0"/>
                <a:cs typeface="Zawgyi-One" pitchFamily="34" charset="0"/>
              </a:rPr>
              <a:t>စြမ္းရည</a:t>
            </a:r>
            <a:r>
              <a:rPr lang="en-US" sz="7200" b="1" dirty="0">
                <a:latin typeface="Zawgyi-One" pitchFamily="34" charset="0"/>
                <a:cs typeface="Zawgyi-One" pitchFamily="34" charset="0"/>
              </a:rPr>
              <a:t>္)</a:t>
            </a:r>
          </a:p>
          <a:p>
            <a:pPr marL="0" indent="0" algn="ctr" defTabSz="388620">
              <a:lnSpc>
                <a:spcPct val="170000"/>
              </a:lnSpc>
              <a:spcBef>
                <a:spcPts val="500"/>
              </a:spcBef>
              <a:buSzTx/>
              <a:buNone/>
              <a:defRPr sz="1800"/>
            </a:pPr>
            <a:r>
              <a:rPr lang="en-US" sz="7200" b="1" dirty="0">
                <a:latin typeface="Zawgyi-One" pitchFamily="34" charset="0"/>
                <a:cs typeface="Zawgyi-One" pitchFamily="34" charset="0"/>
              </a:rPr>
              <a:t>ျ</a:t>
            </a:r>
            <a:r>
              <a:rPr lang="en-US" sz="7200" b="1" dirty="0" err="1">
                <a:latin typeface="Zawgyi-One" pitchFamily="34" charset="0"/>
                <a:cs typeface="Zawgyi-One" pitchFamily="34" charset="0"/>
              </a:rPr>
              <a:t>ဖားေယာင္းေသြးေဆာင္မ</a:t>
            </a:r>
            <a:r>
              <a:rPr lang="en-US" sz="7200" b="1" dirty="0">
                <a:latin typeface="Zawgyi-One" pitchFamily="34" charset="0"/>
                <a:cs typeface="Zawgyi-One" pitchFamily="34" charset="0"/>
              </a:rPr>
              <a:t>ႈ- </a:t>
            </a:r>
            <a:r>
              <a:rPr lang="en-US" sz="7200" b="1" dirty="0" err="1">
                <a:latin typeface="Zawgyi-One" pitchFamily="34" charset="0"/>
                <a:cs typeface="Zawgyi-One" pitchFamily="34" charset="0"/>
              </a:rPr>
              <a:t>စြမ္းရည</a:t>
            </a:r>
            <a:r>
              <a:rPr lang="en-US" sz="7200" b="1" dirty="0">
                <a:latin typeface="Zawgyi-One" pitchFamily="34" charset="0"/>
                <a:cs typeface="Zawgyi-One" pitchFamily="34" charset="0"/>
              </a:rPr>
              <a:t>္ျ</a:t>
            </a:r>
            <a:r>
              <a:rPr lang="en-US" sz="7200" b="1" dirty="0" err="1">
                <a:latin typeface="Zawgyi-One" pitchFamily="34" charset="0"/>
                <a:cs typeface="Zawgyi-One" pitchFamily="34" charset="0"/>
              </a:rPr>
              <a:t>ပည</a:t>
            </a:r>
            <a:r>
              <a:rPr lang="en-US" sz="7200" b="1" dirty="0">
                <a:latin typeface="Zawgyi-One" pitchFamily="34" charset="0"/>
                <a:cs typeface="Zawgyi-One" pitchFamily="34" charset="0"/>
              </a:rPr>
              <a:t>့္၀ျခင္းက </a:t>
            </a:r>
            <a:r>
              <a:rPr lang="en-US" sz="7200" b="1" dirty="0" err="1">
                <a:latin typeface="Zawgyi-One" pitchFamily="34" charset="0"/>
                <a:cs typeface="Zawgyi-One" pitchFamily="34" charset="0"/>
              </a:rPr>
              <a:t>မာန္မာနေထာင္လႊားေစနိုင</a:t>
            </a:r>
            <a:r>
              <a:rPr lang="en-US" sz="7200" b="1" dirty="0">
                <a:latin typeface="Zawgyi-One" pitchFamily="34" charset="0"/>
                <a:cs typeface="Zawgyi-One" pitchFamily="34" charset="0"/>
              </a:rPr>
              <a:t>္။</a:t>
            </a:r>
          </a:p>
        </p:txBody>
      </p:sp>
      <p:sp>
        <p:nvSpPr>
          <p:cNvPr id="174" name="Title 1"/>
          <p:cNvSpPr txBox="1">
            <a:spLocks noGrp="1"/>
          </p:cNvSpPr>
          <p:nvPr>
            <p:ph type="title"/>
          </p:nvPr>
        </p:nvSpPr>
        <p:spPr>
          <a:xfrm>
            <a:off x="298511" y="344838"/>
            <a:ext cx="8738621" cy="576280"/>
          </a:xfrm>
          <a:prstGeom prst="rect">
            <a:avLst/>
          </a:prstGeom>
        </p:spPr>
        <p:txBody>
          <a:bodyPr>
            <a:normAutofit fontScale="90000"/>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အားကိုးထိုက</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နိမ</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ခ်မႈရွိျခင္းကို</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ဦးစားေပးျခင္း</a:t>
            </a:r>
            <a:endParaRPr sz="2800" dirty="0"/>
          </a:p>
        </p:txBody>
      </p:sp>
      <p:sp>
        <p:nvSpPr>
          <p:cNvPr id="175" name="How do others perceive me and my trustworthiness?…"/>
          <p:cNvSpPr txBox="1"/>
          <p:nvPr/>
        </p:nvSpPr>
        <p:spPr>
          <a:xfrm>
            <a:off x="4525840" y="2166674"/>
            <a:ext cx="92329" cy="351374"/>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defTabSz="388620">
              <a:lnSpc>
                <a:spcPct val="81000"/>
              </a:lnSpc>
              <a:spcBef>
                <a:spcPts val="500"/>
              </a:spcBef>
              <a:buFont typeface="Arial"/>
              <a:defRPr sz="2000" b="1">
                <a:latin typeface="+mj-lt"/>
                <a:ea typeface="+mj-ea"/>
                <a:cs typeface="+mj-cs"/>
                <a:sym typeface="Helvetica"/>
              </a:defRPr>
            </a:pPr>
            <a:endParaRPr sz="2000" b="1" dirty="0"/>
          </a:p>
        </p:txBody>
      </p:sp>
    </p:spTree>
    <p:extLst>
      <p:ext uri="{BB962C8B-B14F-4D97-AF65-F5344CB8AC3E}">
        <p14:creationId xmlns:p14="http://schemas.microsoft.com/office/powerpoint/2010/main" val="349948441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iterate>
                                    <p:tmAbs val="0"/>
                                  </p:iterate>
                                  <p:childTnLst>
                                    <p:set>
                                      <p:cBhvr>
                                        <p:cTn id="10" fill="hold"/>
                                        <p:tgtEl>
                                          <p:spTgt spid="1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3">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3">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uiExpand="1" build="p" animBg="1"/>
      <p:bldP spid="175" grpId="0" uiExpand="1" build="p" bldLvl="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83" name="Text Placeholder 2"/>
          <p:cNvSpPr txBox="1">
            <a:spLocks noGrp="1"/>
          </p:cNvSpPr>
          <p:nvPr>
            <p:ph type="body" sz="half" idx="1"/>
          </p:nvPr>
        </p:nvSpPr>
        <p:spPr>
          <a:xfrm>
            <a:off x="190934" y="921118"/>
            <a:ext cx="8738620" cy="4715889"/>
          </a:xfrm>
          <a:prstGeom prst="rect">
            <a:avLst/>
          </a:prstGeom>
        </p:spPr>
        <p:txBody>
          <a:bodyPr>
            <a:normAutofit fontScale="92500" lnSpcReduction="10000"/>
          </a:bodyPr>
          <a:lstStyle/>
          <a:p>
            <a:pPr marL="0" indent="0" algn="ctr" defTabSz="388620">
              <a:lnSpc>
                <a:spcPct val="160000"/>
              </a:lnSpc>
              <a:spcBef>
                <a:spcPts val="500"/>
              </a:spcBef>
              <a:buSzTx/>
              <a:buNone/>
              <a:defRPr sz="1800"/>
            </a:pPr>
            <a:r>
              <a:rPr lang="en-US" sz="2000" b="1" dirty="0">
                <a:latin typeface="Zawgyi-One" pitchFamily="34" charset="0"/>
                <a:cs typeface="Zawgyi-One" pitchFamily="34" charset="0"/>
              </a:rPr>
              <a:t>“</a:t>
            </a:r>
            <a:r>
              <a:rPr lang="en-US" sz="2000" b="1" dirty="0" err="1">
                <a:latin typeface="Zawgyi-One" pitchFamily="34" charset="0"/>
                <a:cs typeface="Zawgyi-One" pitchFamily="34" charset="0"/>
              </a:rPr>
              <a:t>ေခါင္းေဆာင္တစ္ဦးယုံၾကည္မႈခံရန</a:t>
            </a:r>
            <a:r>
              <a:rPr lang="en-US" sz="2000" b="1" dirty="0">
                <a:latin typeface="Zawgyi-One" pitchFamily="34" charset="0"/>
                <a:cs typeface="Zawgyi-One" pitchFamily="34" charset="0"/>
              </a:rPr>
              <a:t>္ </a:t>
            </a:r>
            <a:r>
              <a:rPr lang="en-US" sz="2000" b="1" dirty="0" err="1">
                <a:latin typeface="Zawgyi-One" pitchFamily="34" charset="0"/>
                <a:cs typeface="Zawgyi-One" pitchFamily="34" charset="0"/>
              </a:rPr>
              <a:t>အလြန</a:t>
            </a:r>
            <a:r>
              <a:rPr lang="en-US" sz="2000" b="1" dirty="0">
                <a:latin typeface="Zawgyi-One" pitchFamily="34" charset="0"/>
                <a:cs typeface="Zawgyi-One" pitchFamily="34" charset="0"/>
              </a:rPr>
              <a:t>္ၾ</a:t>
            </a:r>
            <a:r>
              <a:rPr lang="en-US" sz="2000" b="1" dirty="0" err="1">
                <a:latin typeface="Zawgyi-One" pitchFamily="34" charset="0"/>
                <a:cs typeface="Zawgyi-One" pitchFamily="34" charset="0"/>
              </a:rPr>
              <a:t>ကာတတ္ပါေသာ္လည္း</a:t>
            </a:r>
            <a:r>
              <a:rPr lang="en-US" sz="2000" b="1" dirty="0">
                <a:latin typeface="Zawgyi-One" pitchFamily="34" charset="0"/>
                <a:cs typeface="Zawgyi-One" pitchFamily="34" charset="0"/>
              </a:rPr>
              <a:t> </a:t>
            </a:r>
            <a:r>
              <a:rPr lang="en-US" sz="2000" b="1" dirty="0" err="1">
                <a:latin typeface="Zawgyi-One" pitchFamily="34" charset="0"/>
                <a:cs typeface="Zawgyi-One" pitchFamily="34" charset="0"/>
              </a:rPr>
              <a:t>လြယ္ကူစြာဆုံးရႈံးတတ္ပါသည</a:t>
            </a:r>
            <a:r>
              <a:rPr lang="en-US" sz="2000" b="1" dirty="0">
                <a:latin typeface="Zawgyi-One" pitchFamily="34" charset="0"/>
                <a:cs typeface="Zawgyi-One" pitchFamily="34" charset="0"/>
              </a:rPr>
              <a:t>္။” </a:t>
            </a:r>
            <a:r>
              <a:rPr lang="en-US" sz="2000" dirty="0">
                <a:latin typeface="Zawgyi-One" pitchFamily="34" charset="0"/>
                <a:cs typeface="Zawgyi-One" pitchFamily="34" charset="0"/>
              </a:rPr>
              <a:t>(</a:t>
            </a:r>
            <a:r>
              <a:rPr lang="en-US" sz="2000" dirty="0" err="1">
                <a:latin typeface="Zawgyi-One" pitchFamily="34" charset="0"/>
                <a:cs typeface="Zawgyi-One" pitchFamily="34" charset="0"/>
              </a:rPr>
              <a:t>စာ</a:t>
            </a:r>
            <a:r>
              <a:rPr lang="en-US" sz="2000" dirty="0">
                <a:latin typeface="Zawgyi-One" pitchFamily="34" charset="0"/>
                <a:cs typeface="Zawgyi-One" pitchFamily="34" charset="0"/>
              </a:rPr>
              <a:t>)</a:t>
            </a:r>
          </a:p>
          <a:p>
            <a:pPr marL="0" indent="0" algn="ctr" defTabSz="388620">
              <a:lnSpc>
                <a:spcPct val="160000"/>
              </a:lnSpc>
              <a:spcBef>
                <a:spcPts val="500"/>
              </a:spcBef>
              <a:buSzTx/>
              <a:buNone/>
              <a:defRPr sz="1800"/>
            </a:pPr>
            <a:r>
              <a:rPr lang="en-US" sz="2000" b="1" dirty="0" err="1">
                <a:latin typeface="Zawgyi-One" pitchFamily="34" charset="0"/>
                <a:cs typeface="Zawgyi-One" pitchFamily="34" charset="0"/>
              </a:rPr>
              <a:t>စြမ္းရည</a:t>
            </a:r>
            <a:r>
              <a:rPr lang="en-US" sz="2000" b="1" dirty="0">
                <a:latin typeface="Zawgyi-One" pitchFamily="34" charset="0"/>
                <a:cs typeface="Zawgyi-One" pitchFamily="34" charset="0"/>
              </a:rPr>
              <a:t>္ျ</a:t>
            </a:r>
            <a:r>
              <a:rPr lang="en-US" sz="2000" b="1" dirty="0" err="1">
                <a:latin typeface="Zawgyi-One" pitchFamily="34" charset="0"/>
                <a:cs typeface="Zawgyi-One" pitchFamily="34" charset="0"/>
              </a:rPr>
              <a:t>ပည</a:t>
            </a:r>
            <a:r>
              <a:rPr lang="en-US" sz="2000" b="1" dirty="0">
                <a:latin typeface="Zawgyi-One" pitchFamily="34" charset="0"/>
                <a:cs typeface="Zawgyi-One" pitchFamily="34" charset="0"/>
              </a:rPr>
              <a:t>့္ျ</a:t>
            </a:r>
            <a:r>
              <a:rPr lang="en-US" sz="2000" b="1" dirty="0" err="1">
                <a:latin typeface="Zawgyi-One" pitchFamily="34" charset="0"/>
                <a:cs typeface="Zawgyi-One" pitchFamily="34" charset="0"/>
              </a:rPr>
              <a:t>ခင္း</a:t>
            </a:r>
            <a:r>
              <a:rPr lang="en-US" sz="2000" b="1" dirty="0">
                <a:latin typeface="Zawgyi-One" pitchFamily="34" charset="0"/>
                <a:cs typeface="Zawgyi-One" pitchFamily="34" charset="0"/>
              </a:rPr>
              <a:t>ႏွင့္ </a:t>
            </a:r>
            <a:r>
              <a:rPr lang="en-US" sz="2000" b="1" dirty="0" err="1">
                <a:latin typeface="Zawgyi-One" pitchFamily="34" charset="0"/>
                <a:cs typeface="Zawgyi-One" pitchFamily="34" charset="0"/>
              </a:rPr>
              <a:t>နိမ</a:t>
            </a:r>
            <a:r>
              <a:rPr lang="en-US" sz="2000" b="1" dirty="0">
                <a:latin typeface="Zawgyi-One" pitchFamily="34" charset="0"/>
                <a:cs typeface="Zawgyi-One" pitchFamily="34" charset="0"/>
              </a:rPr>
              <a:t>့္</a:t>
            </a:r>
            <a:r>
              <a:rPr lang="en-US" sz="2000" b="1" dirty="0" err="1">
                <a:latin typeface="Zawgyi-One" pitchFamily="34" charset="0"/>
                <a:cs typeface="Zawgyi-One" pitchFamily="34" charset="0"/>
              </a:rPr>
              <a:t>ခ်မႈရွိျခင္း</a:t>
            </a:r>
            <a:r>
              <a:rPr lang="en-US" sz="2000" b="1" dirty="0">
                <a:latin typeface="Zawgyi-One" pitchFamily="34" charset="0"/>
                <a:cs typeface="Zawgyi-One" pitchFamily="34" charset="0"/>
              </a:rPr>
              <a:t> </a:t>
            </a:r>
            <a:r>
              <a:rPr lang="en-US" sz="2000" b="1" dirty="0" err="1">
                <a:latin typeface="Zawgyi-One" pitchFamily="34" charset="0"/>
                <a:cs typeface="Zawgyi-One" pitchFamily="34" charset="0"/>
              </a:rPr>
              <a:t>ဆက</a:t>
            </a:r>
            <a:r>
              <a:rPr lang="en-US" sz="2000" b="1" dirty="0">
                <a:latin typeface="Zawgyi-One" pitchFamily="34" charset="0"/>
                <a:cs typeface="Zawgyi-One" pitchFamily="34" charset="0"/>
              </a:rPr>
              <a:t>္ႏြ</a:t>
            </a:r>
            <a:r>
              <a:rPr lang="en-US" sz="2000" b="1" dirty="0" err="1">
                <a:latin typeface="Zawgyi-One" pitchFamily="34" charset="0"/>
                <a:cs typeface="Zawgyi-One" pitchFamily="34" charset="0"/>
              </a:rPr>
              <a:t>ယ္မ</a:t>
            </a:r>
            <a:r>
              <a:rPr lang="en-US" sz="2000" b="1" dirty="0">
                <a:latin typeface="Zawgyi-One" pitchFamily="34" charset="0"/>
                <a:cs typeface="Zawgyi-One" pitchFamily="34" charset="0"/>
              </a:rPr>
              <a:t>ႈ</a:t>
            </a:r>
          </a:p>
          <a:p>
            <a:pPr marL="0" indent="0" algn="ctr" defTabSz="388620">
              <a:lnSpc>
                <a:spcPct val="160000"/>
              </a:lnSpc>
              <a:spcBef>
                <a:spcPts val="500"/>
              </a:spcBef>
              <a:buSzTx/>
              <a:buNone/>
              <a:defRPr sz="1800"/>
            </a:pPr>
            <a:r>
              <a:rPr lang="en-US" b="1" dirty="0">
                <a:latin typeface="Zawgyi-One" pitchFamily="34" charset="0"/>
                <a:cs typeface="Zawgyi-One" pitchFamily="34" charset="0"/>
              </a:rPr>
              <a:t>“</a:t>
            </a:r>
            <a:r>
              <a:rPr lang="en-US" b="1" dirty="0" err="1">
                <a:latin typeface="Zawgyi-One" pitchFamily="34" charset="0"/>
                <a:cs typeface="Zawgyi-One" pitchFamily="34" charset="0"/>
              </a:rPr>
              <a:t>နိမ</a:t>
            </a:r>
            <a:r>
              <a:rPr lang="en-US" b="1" dirty="0">
                <a:latin typeface="Zawgyi-One" pitchFamily="34" charset="0"/>
                <a:cs typeface="Zawgyi-One" pitchFamily="34" charset="0"/>
              </a:rPr>
              <a:t>့္ခ်ျ</a:t>
            </a:r>
            <a:r>
              <a:rPr lang="en-US" b="1" dirty="0" err="1">
                <a:latin typeface="Zawgyi-One" pitchFamily="34" charset="0"/>
                <a:cs typeface="Zawgyi-One" pitchFamily="34" charset="0"/>
              </a:rPr>
              <a:t>ခင္းျဖင</a:t>
            </a:r>
            <a:r>
              <a:rPr lang="en-US" b="1" dirty="0">
                <a:latin typeface="Zawgyi-One" pitchFamily="34" charset="0"/>
                <a:cs typeface="Zawgyi-One" pitchFamily="34" charset="0"/>
              </a:rPr>
              <a:t>့္ </a:t>
            </a:r>
            <a:r>
              <a:rPr lang="en-US" b="1" dirty="0" err="1">
                <a:latin typeface="Zawgyi-One" pitchFamily="34" charset="0"/>
                <a:cs typeface="Zawgyi-One" pitchFamily="34" charset="0"/>
              </a:rPr>
              <a:t>မိမိကိုယ္ထက</a:t>
            </a:r>
            <a:r>
              <a:rPr lang="en-US" b="1" dirty="0">
                <a:latin typeface="Zawgyi-One" pitchFamily="34" charset="0"/>
                <a:cs typeface="Zawgyi-One" pitchFamily="34" charset="0"/>
              </a:rPr>
              <a:t>္ </a:t>
            </a:r>
            <a:r>
              <a:rPr lang="en-US" b="1" dirty="0" err="1">
                <a:latin typeface="Zawgyi-One" pitchFamily="34" charset="0"/>
                <a:cs typeface="Zawgyi-One" pitchFamily="34" charset="0"/>
              </a:rPr>
              <a:t>အျခားသူမ်ားကို</a:t>
            </a:r>
            <a:r>
              <a:rPr lang="en-US" b="1" dirty="0">
                <a:latin typeface="Zawgyi-One" pitchFamily="34" charset="0"/>
                <a:cs typeface="Zawgyi-One" pitchFamily="34" charset="0"/>
              </a:rPr>
              <a:t> </a:t>
            </a:r>
            <a:r>
              <a:rPr lang="en-US" b="1" dirty="0" err="1">
                <a:latin typeface="Zawgyi-One" pitchFamily="34" charset="0"/>
                <a:cs typeface="Zawgyi-One" pitchFamily="34" charset="0"/>
              </a:rPr>
              <a:t>တန္ဖိုးထားပ</a:t>
            </a:r>
            <a:r>
              <a:rPr lang="en-US" b="1" dirty="0">
                <a:latin typeface="Zawgyi-One" pitchFamily="34" charset="0"/>
                <a:cs typeface="Zawgyi-One" pitchFamily="34" charset="0"/>
              </a:rPr>
              <a:t>ါ”</a:t>
            </a:r>
          </a:p>
          <a:p>
            <a:pPr marL="0" indent="0" algn="ctr" defTabSz="388620">
              <a:lnSpc>
                <a:spcPct val="160000"/>
              </a:lnSpc>
              <a:spcBef>
                <a:spcPts val="500"/>
              </a:spcBef>
              <a:buSzTx/>
              <a:buNone/>
              <a:defRPr sz="1800"/>
            </a:pPr>
            <a:r>
              <a:rPr lang="en-US" b="1" dirty="0" err="1">
                <a:latin typeface="Zawgyi-One" pitchFamily="34" charset="0"/>
                <a:cs typeface="Zawgyi-One" pitchFamily="34" charset="0"/>
              </a:rPr>
              <a:t>ဖိလိပိ</a:t>
            </a:r>
            <a:r>
              <a:rPr lang="en-US" b="1" dirty="0">
                <a:latin typeface="Zawgyi-One" pitchFamily="34" charset="0"/>
                <a:cs typeface="Zawgyi-One" pitchFamily="34" charset="0"/>
              </a:rPr>
              <a:t> ၂း၃</a:t>
            </a:r>
          </a:p>
          <a:p>
            <a:pPr marL="0" indent="0" algn="ctr" defTabSz="388620">
              <a:lnSpc>
                <a:spcPct val="160000"/>
              </a:lnSpc>
              <a:spcBef>
                <a:spcPts val="500"/>
              </a:spcBef>
              <a:buSzTx/>
              <a:buNone/>
              <a:defRPr sz="1800"/>
            </a:pPr>
            <a:r>
              <a:rPr lang="en-US" b="1" dirty="0">
                <a:latin typeface="Zawgyi-One" pitchFamily="34" charset="0"/>
                <a:cs typeface="Zawgyi-One" pitchFamily="34" charset="0"/>
              </a:rPr>
              <a:t>“</a:t>
            </a:r>
            <a:r>
              <a:rPr lang="en-US" b="1" dirty="0" err="1">
                <a:latin typeface="Zawgyi-One" pitchFamily="34" charset="0"/>
                <a:cs typeface="Zawgyi-One" pitchFamily="34" charset="0"/>
              </a:rPr>
              <a:t>နိမ</a:t>
            </a:r>
            <a:r>
              <a:rPr lang="en-US" b="1" dirty="0">
                <a:latin typeface="Zawgyi-One" pitchFamily="34" charset="0"/>
                <a:cs typeface="Zawgyi-One" pitchFamily="34" charset="0"/>
              </a:rPr>
              <a:t>့္ခ်ျ</a:t>
            </a:r>
            <a:r>
              <a:rPr lang="en-US" b="1" dirty="0" err="1">
                <a:latin typeface="Zawgyi-One" pitchFamily="34" charset="0"/>
                <a:cs typeface="Zawgyi-One" pitchFamily="34" charset="0"/>
              </a:rPr>
              <a:t>ခင္းျဖင</a:t>
            </a:r>
            <a:r>
              <a:rPr lang="en-US" b="1" dirty="0">
                <a:latin typeface="Zawgyi-One" pitchFamily="34" charset="0"/>
                <a:cs typeface="Zawgyi-One" pitchFamily="34" charset="0"/>
              </a:rPr>
              <a:t>့္ </a:t>
            </a:r>
            <a:r>
              <a:rPr lang="en-US" b="1" dirty="0" err="1">
                <a:latin typeface="Zawgyi-One" pitchFamily="34" charset="0"/>
                <a:cs typeface="Zawgyi-One" pitchFamily="34" charset="0"/>
              </a:rPr>
              <a:t>ညာဏ္ပညာရရွိ</a:t>
            </a:r>
            <a:r>
              <a:rPr lang="en-US" b="1" dirty="0">
                <a:latin typeface="Zawgyi-One" pitchFamily="34" charset="0"/>
                <a:cs typeface="Zawgyi-One" pitchFamily="34" charset="0"/>
              </a:rPr>
              <a:t>၏”</a:t>
            </a:r>
          </a:p>
          <a:p>
            <a:pPr marL="0" indent="0" algn="ctr" defTabSz="388620">
              <a:lnSpc>
                <a:spcPct val="160000"/>
              </a:lnSpc>
              <a:spcBef>
                <a:spcPts val="500"/>
              </a:spcBef>
              <a:buSzTx/>
              <a:buNone/>
              <a:defRPr sz="1800"/>
            </a:pPr>
            <a:r>
              <a:rPr lang="en-US" b="1" dirty="0" err="1">
                <a:latin typeface="Zawgyi-One" pitchFamily="34" charset="0"/>
                <a:cs typeface="Zawgyi-One" pitchFamily="34" charset="0"/>
              </a:rPr>
              <a:t>သုတၱံ</a:t>
            </a:r>
            <a:r>
              <a:rPr lang="en-US" b="1" dirty="0">
                <a:latin typeface="Zawgyi-One" pitchFamily="34" charset="0"/>
                <a:cs typeface="Zawgyi-One" pitchFamily="34" charset="0"/>
              </a:rPr>
              <a:t> ၁၁း၂</a:t>
            </a:r>
          </a:p>
          <a:p>
            <a:pPr marL="0" indent="0" algn="ctr" defTabSz="388620">
              <a:lnSpc>
                <a:spcPct val="160000"/>
              </a:lnSpc>
              <a:spcBef>
                <a:spcPts val="500"/>
              </a:spcBef>
              <a:buSzTx/>
              <a:buNone/>
              <a:defRPr sz="1800"/>
            </a:pPr>
            <a:r>
              <a:rPr lang="en-US" b="1" dirty="0">
                <a:latin typeface="Zawgyi-One" pitchFamily="34" charset="0"/>
                <a:cs typeface="Zawgyi-One" pitchFamily="34" charset="0"/>
              </a:rPr>
              <a:t>“</a:t>
            </a:r>
            <a:r>
              <a:rPr lang="en-US" b="1" dirty="0" err="1">
                <a:latin typeface="Zawgyi-One" pitchFamily="34" charset="0"/>
                <a:cs typeface="Zawgyi-One" pitchFamily="34" charset="0"/>
              </a:rPr>
              <a:t>ညာဏ္ပညာရွိျခင္းသည</a:t>
            </a:r>
            <a:r>
              <a:rPr lang="en-US" b="1" dirty="0">
                <a:latin typeface="Zawgyi-One" pitchFamily="34" charset="0"/>
                <a:cs typeface="Zawgyi-One" pitchFamily="34" charset="0"/>
              </a:rPr>
              <a:t>္ </a:t>
            </a:r>
            <a:r>
              <a:rPr lang="en-US" b="1" dirty="0" err="1">
                <a:latin typeface="Zawgyi-One" pitchFamily="34" charset="0"/>
                <a:cs typeface="Zawgyi-One" pitchFamily="34" charset="0"/>
              </a:rPr>
              <a:t>ဘုရားသခင္ကို</a:t>
            </a:r>
            <a:r>
              <a:rPr lang="en-US" b="1" dirty="0">
                <a:latin typeface="Zawgyi-One" pitchFamily="34" charset="0"/>
                <a:cs typeface="Zawgyi-One" pitchFamily="34" charset="0"/>
              </a:rPr>
              <a:t> </a:t>
            </a:r>
            <a:r>
              <a:rPr lang="en-US" b="1" dirty="0" err="1">
                <a:latin typeface="Zawgyi-One" pitchFamily="34" charset="0"/>
                <a:cs typeface="Zawgyi-One" pitchFamily="34" charset="0"/>
              </a:rPr>
              <a:t>ရိုေသျခင္းျဖစ</a:t>
            </a:r>
            <a:r>
              <a:rPr lang="en-US" b="1" dirty="0">
                <a:latin typeface="Zawgyi-One" pitchFamily="34" charset="0"/>
                <a:cs typeface="Zawgyi-One" pitchFamily="34" charset="0"/>
              </a:rPr>
              <a:t>္၏။ </a:t>
            </a:r>
            <a:r>
              <a:rPr lang="en-US" b="1" dirty="0" err="1">
                <a:latin typeface="Zawgyi-One" pitchFamily="34" charset="0"/>
                <a:cs typeface="Zawgyi-One" pitchFamily="34" charset="0"/>
              </a:rPr>
              <a:t>နိမ</a:t>
            </a:r>
            <a:r>
              <a:rPr lang="en-US" b="1" dirty="0">
                <a:latin typeface="Zawgyi-One" pitchFamily="34" charset="0"/>
                <a:cs typeface="Zawgyi-One" pitchFamily="34" charset="0"/>
              </a:rPr>
              <a:t>့္ခ်ျ</a:t>
            </a:r>
            <a:r>
              <a:rPr lang="en-US" b="1" dirty="0" err="1">
                <a:latin typeface="Zawgyi-One" pitchFamily="34" charset="0"/>
                <a:cs typeface="Zawgyi-One" pitchFamily="34" charset="0"/>
              </a:rPr>
              <a:t>ခင္းသည</a:t>
            </a:r>
            <a:r>
              <a:rPr lang="en-US" b="1" dirty="0">
                <a:latin typeface="Zawgyi-One" pitchFamily="34" charset="0"/>
                <a:cs typeface="Zawgyi-One" pitchFamily="34" charset="0"/>
              </a:rPr>
              <a:t>္ </a:t>
            </a:r>
            <a:r>
              <a:rPr lang="en-US" b="1" dirty="0" err="1">
                <a:latin typeface="Zawgyi-One" pitchFamily="34" charset="0"/>
                <a:cs typeface="Zawgyi-One" pitchFamily="34" charset="0"/>
              </a:rPr>
              <a:t>ခ်ီးျမင</a:t>
            </a:r>
            <a:r>
              <a:rPr lang="en-US" b="1" dirty="0">
                <a:latin typeface="Zawgyi-One" pitchFamily="34" charset="0"/>
                <a:cs typeface="Zawgyi-One" pitchFamily="34" charset="0"/>
              </a:rPr>
              <a:t>့္ျ</a:t>
            </a:r>
            <a:r>
              <a:rPr lang="en-US" b="1" dirty="0" err="1">
                <a:latin typeface="Zawgyi-One" pitchFamily="34" charset="0"/>
                <a:cs typeface="Zawgyi-One" pitchFamily="34" charset="0"/>
              </a:rPr>
              <a:t>ခင္းေရ</a:t>
            </a:r>
            <a:r>
              <a:rPr lang="en-US" b="1" dirty="0">
                <a:latin typeface="Zawgyi-One" pitchFamily="34" charset="0"/>
                <a:cs typeface="Zawgyi-One" pitchFamily="34" charset="0"/>
              </a:rPr>
              <a:t>ွ.</a:t>
            </a:r>
            <a:r>
              <a:rPr lang="en-US" b="1" dirty="0" err="1">
                <a:latin typeface="Zawgyi-One" pitchFamily="34" charset="0"/>
                <a:cs typeface="Zawgyi-One" pitchFamily="34" charset="0"/>
              </a:rPr>
              <a:t>ေျပးျဖစ</a:t>
            </a:r>
            <a:r>
              <a:rPr lang="en-US" b="1" dirty="0">
                <a:latin typeface="Zawgyi-One" pitchFamily="34" charset="0"/>
                <a:cs typeface="Zawgyi-One" pitchFamily="34" charset="0"/>
              </a:rPr>
              <a:t>္၏”</a:t>
            </a:r>
          </a:p>
          <a:p>
            <a:pPr marL="0" indent="0" algn="ctr" defTabSz="388620">
              <a:lnSpc>
                <a:spcPct val="160000"/>
              </a:lnSpc>
              <a:spcBef>
                <a:spcPts val="500"/>
              </a:spcBef>
              <a:buSzTx/>
              <a:buNone/>
              <a:defRPr sz="1800"/>
            </a:pPr>
            <a:r>
              <a:rPr lang="en-US" b="1" dirty="0" err="1">
                <a:latin typeface="Zawgyi-One" pitchFamily="34" charset="0"/>
                <a:cs typeface="Zawgyi-One" pitchFamily="34" charset="0"/>
              </a:rPr>
              <a:t>သုတၱံ</a:t>
            </a:r>
            <a:r>
              <a:rPr lang="en-US" b="1" dirty="0">
                <a:latin typeface="Zawgyi-One" pitchFamily="34" charset="0"/>
                <a:cs typeface="Zawgyi-One" pitchFamily="34" charset="0"/>
              </a:rPr>
              <a:t> ၁၅း၃</a:t>
            </a:r>
          </a:p>
        </p:txBody>
      </p:sp>
      <p:sp>
        <p:nvSpPr>
          <p:cNvPr id="184" name="Title 1"/>
          <p:cNvSpPr txBox="1">
            <a:spLocks noGrp="1"/>
          </p:cNvSpPr>
          <p:nvPr>
            <p:ph type="title"/>
          </p:nvPr>
        </p:nvSpPr>
        <p:spPr>
          <a:xfrm>
            <a:off x="298511" y="344838"/>
            <a:ext cx="8738621" cy="576280"/>
          </a:xfrm>
          <a:prstGeom prst="rect">
            <a:avLst/>
          </a:prstGeom>
        </p:spPr>
        <p:txBody>
          <a:bodyPr>
            <a:normAutofit fontScale="90000"/>
          </a:bodyPr>
          <a:lstStyle>
            <a:lvl1pPr>
              <a:defRPr sz="3000" cap="none">
                <a:solidFill>
                  <a:schemeClr val="accent2"/>
                </a:solidFill>
                <a:latin typeface="+mj-lt"/>
                <a:ea typeface="+mj-ea"/>
                <a:cs typeface="+mj-cs"/>
                <a:sym typeface="Helvetica"/>
              </a:defRPr>
            </a:lvl1pPr>
          </a:lstStyle>
          <a:p>
            <a:r>
              <a:rPr sz="2800" dirty="0"/>
              <a:t>Focus on </a:t>
            </a:r>
            <a:r>
              <a:rPr sz="2800" dirty="0" err="1"/>
              <a:t>C</a:t>
            </a:r>
            <a:r>
              <a:rPr lang="en-US" sz="2800" dirty="0" err="1">
                <a:latin typeface="Zawgyi-One" panose="020B0604030504040204" pitchFamily="34" charset="0"/>
                <a:cs typeface="Zawgyi-One" panose="020B0604030504040204" pitchFamily="34" charset="0"/>
              </a:rPr>
              <a:t>အားကိုးထိုက</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နိမ</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ခ်မႈရွိျခင္းကို</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ဦးစားေပးျခင္း</a:t>
            </a:r>
            <a:endParaRPr sz="2800"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83" name="Text Placeholder 2"/>
          <p:cNvSpPr txBox="1">
            <a:spLocks noGrp="1"/>
          </p:cNvSpPr>
          <p:nvPr>
            <p:ph type="body" sz="half" idx="1"/>
          </p:nvPr>
        </p:nvSpPr>
        <p:spPr>
          <a:xfrm>
            <a:off x="227387" y="697837"/>
            <a:ext cx="8574343" cy="3405449"/>
          </a:xfrm>
          <a:prstGeom prst="rect">
            <a:avLst/>
          </a:prstGeom>
        </p:spPr>
        <p:txBody>
          <a:bodyPr>
            <a:normAutofit/>
          </a:bodyPr>
          <a:lstStyle/>
          <a:p>
            <a:pPr marL="0" indent="0" defTabSz="388620">
              <a:lnSpc>
                <a:spcPct val="90000"/>
              </a:lnSpc>
              <a:spcBef>
                <a:spcPts val="500"/>
              </a:spcBef>
              <a:buSzTx/>
              <a:buNone/>
              <a:defRPr sz="1800"/>
            </a:pPr>
            <a:endParaRPr sz="2000" dirty="0"/>
          </a:p>
          <a:p>
            <a:pPr marL="0" indent="0" algn="ctr" defTabSz="388620">
              <a:spcBef>
                <a:spcPts val="500"/>
              </a:spcBef>
              <a:buSzTx/>
              <a:buNone/>
              <a:defRPr sz="1500"/>
            </a:pPr>
            <a:endParaRPr lang="en-US" b="1" dirty="0"/>
          </a:p>
          <a:p>
            <a:pPr marL="0" indent="0" algn="ctr" defTabSz="388620">
              <a:spcBef>
                <a:spcPts val="500"/>
              </a:spcBef>
              <a:buSzTx/>
              <a:buNone/>
              <a:defRPr sz="1500"/>
            </a:pPr>
            <a:endParaRPr lang="en-US" b="1" dirty="0"/>
          </a:p>
        </p:txBody>
      </p:sp>
      <p:sp>
        <p:nvSpPr>
          <p:cNvPr id="184" name="Title 1"/>
          <p:cNvSpPr txBox="1">
            <a:spLocks noGrp="1"/>
          </p:cNvSpPr>
          <p:nvPr>
            <p:ph type="title"/>
          </p:nvPr>
        </p:nvSpPr>
        <p:spPr>
          <a:xfrm>
            <a:off x="298511" y="344838"/>
            <a:ext cx="8738621" cy="576280"/>
          </a:xfrm>
          <a:prstGeom prst="rect">
            <a:avLst/>
          </a:prstGeom>
        </p:spPr>
        <p:txBody>
          <a:bodyPr>
            <a:normAutofit fontScale="90000"/>
          </a:bodyPr>
          <a:lstStyle>
            <a:lvl1pPr>
              <a:defRPr sz="30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အားကိုးထိုက</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နိမ</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ခ်မႈရွိျခင္းကို</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ဦးစားေပးျခင္း</a:t>
            </a:r>
            <a:endParaRPr sz="2800" dirty="0"/>
          </a:p>
        </p:txBody>
      </p:sp>
      <p:sp>
        <p:nvSpPr>
          <p:cNvPr id="185" name="Proverbs 11:2…"/>
          <p:cNvSpPr txBox="1"/>
          <p:nvPr/>
        </p:nvSpPr>
        <p:spPr>
          <a:xfrm>
            <a:off x="125595" y="2981849"/>
            <a:ext cx="8911537" cy="76123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defTabSz="388620">
              <a:lnSpc>
                <a:spcPct val="90000"/>
              </a:lnSpc>
              <a:buFont typeface="Arial"/>
              <a:defRPr sz="1600">
                <a:latin typeface="+mj-lt"/>
                <a:ea typeface="+mj-ea"/>
                <a:cs typeface="+mj-cs"/>
                <a:sym typeface="Helvetica"/>
              </a:defRPr>
            </a:pPr>
            <a:endParaRPr b="1" dirty="0"/>
          </a:p>
          <a:p>
            <a:pPr algn="ctr" defTabSz="388620">
              <a:lnSpc>
                <a:spcPct val="90000"/>
              </a:lnSpc>
              <a:buFont typeface="Arial"/>
              <a:defRPr sz="1600">
                <a:latin typeface="+mj-lt"/>
                <a:ea typeface="+mj-ea"/>
                <a:cs typeface="+mj-cs"/>
                <a:sym typeface="Helvetica"/>
              </a:defRPr>
            </a:pPr>
            <a:endParaRPr dirty="0"/>
          </a:p>
          <a:p>
            <a:pPr algn="ctr" defTabSz="388620">
              <a:lnSpc>
                <a:spcPct val="90000"/>
              </a:lnSpc>
              <a:buFont typeface="Arial"/>
              <a:defRPr sz="1600" b="1">
                <a:latin typeface="+mj-lt"/>
                <a:ea typeface="+mj-ea"/>
                <a:cs typeface="+mj-cs"/>
                <a:sym typeface="Helvetica"/>
              </a:defRPr>
            </a:pPr>
            <a:endParaRPr lang="en-US" dirty="0"/>
          </a:p>
        </p:txBody>
      </p:sp>
      <p:sp>
        <p:nvSpPr>
          <p:cNvPr id="2" name="Rectangle 1"/>
          <p:cNvSpPr/>
          <p:nvPr/>
        </p:nvSpPr>
        <p:spPr>
          <a:xfrm>
            <a:off x="402701" y="1223576"/>
            <a:ext cx="8634431" cy="3738203"/>
          </a:xfrm>
          <a:prstGeom prst="rect">
            <a:avLst/>
          </a:prstGeom>
        </p:spPr>
        <p:txBody>
          <a:bodyPr wrap="square">
            <a:spAutoFit/>
          </a:bodyPr>
          <a:lstStyle/>
          <a:p>
            <a:pPr algn="ctr" defTabSz="209854">
              <a:lnSpc>
                <a:spcPct val="150000"/>
              </a:lnSpc>
              <a:spcBef>
                <a:spcPts val="200"/>
              </a:spcBef>
              <a:defRPr sz="972"/>
            </a:pPr>
            <a:endParaRPr lang="en-US" b="1" dirty="0">
              <a:latin typeface="Zawgyi-One" pitchFamily="34" charset="0"/>
              <a:cs typeface="Zawgyi-One" pitchFamily="34" charset="0"/>
            </a:endParaRPr>
          </a:p>
          <a:p>
            <a:pPr algn="ctr" defTabSz="209854">
              <a:lnSpc>
                <a:spcPct val="150000"/>
              </a:lnSpc>
              <a:spcBef>
                <a:spcPts val="200"/>
              </a:spcBef>
              <a:defRPr sz="1728"/>
            </a:pPr>
            <a:r>
              <a:rPr lang="en-US" sz="2400" b="1" dirty="0">
                <a:latin typeface="Zawgyi-One" pitchFamily="34" charset="0"/>
                <a:cs typeface="Zawgyi-One" pitchFamily="34" charset="0"/>
              </a:rPr>
              <a:t>“</a:t>
            </a:r>
            <a:r>
              <a:rPr lang="en-US" sz="2400" b="1" dirty="0" err="1">
                <a:latin typeface="Zawgyi-One" pitchFamily="34" charset="0"/>
                <a:cs typeface="Zawgyi-One" pitchFamily="34" charset="0"/>
              </a:rPr>
              <a:t>ေခါင္းေဆာင္မႈသည</a:t>
            </a:r>
            <a:r>
              <a:rPr lang="en-US" sz="2400" b="1" dirty="0">
                <a:latin typeface="Zawgyi-One" pitchFamily="34" charset="0"/>
                <a:cs typeface="Zawgyi-One" pitchFamily="34" charset="0"/>
              </a:rPr>
              <a:t>္ </a:t>
            </a:r>
            <a:r>
              <a:rPr lang="en-US" sz="2400" b="1" dirty="0" err="1">
                <a:latin typeface="Zawgyi-One" pitchFamily="34" charset="0"/>
                <a:cs typeface="Zawgyi-One" pitchFamily="34" charset="0"/>
              </a:rPr>
              <a:t>ဆက္ဆံေရးျဖစ္သည</a:t>
            </a:r>
            <a:r>
              <a:rPr lang="en-US" sz="2400" b="1" dirty="0">
                <a:latin typeface="Zawgyi-One" pitchFamily="34" charset="0"/>
                <a:cs typeface="Zawgyi-One" pitchFamily="34" charset="0"/>
              </a:rPr>
              <a:t>္……”</a:t>
            </a:r>
          </a:p>
          <a:p>
            <a:pPr algn="ctr" defTabSz="209854">
              <a:lnSpc>
                <a:spcPct val="150000"/>
              </a:lnSpc>
              <a:spcBef>
                <a:spcPts val="200"/>
              </a:spcBef>
              <a:defRPr sz="1080"/>
            </a:pPr>
            <a:r>
              <a:rPr lang="en-US" sz="1600" b="1" i="1" dirty="0" err="1">
                <a:latin typeface="Zawgyi-One" pitchFamily="34" charset="0"/>
                <a:cs typeface="Zawgyi-One" pitchFamily="34" charset="0"/>
              </a:rPr>
              <a:t>စာ</a:t>
            </a:r>
            <a:r>
              <a:rPr lang="en-US" sz="1600" b="1" i="1" dirty="0">
                <a:latin typeface="Zawgyi-One" pitchFamily="34" charset="0"/>
                <a:cs typeface="Zawgyi-One" pitchFamily="34" charset="0"/>
              </a:rPr>
              <a:t> ၂၅၀။</a:t>
            </a:r>
            <a:endParaRPr lang="en-US" sz="1600" b="1" dirty="0">
              <a:latin typeface="Zawgyi-One" pitchFamily="34" charset="0"/>
              <a:cs typeface="Zawgyi-One" pitchFamily="34" charset="0"/>
            </a:endParaRPr>
          </a:p>
          <a:p>
            <a:pPr algn="ctr" defTabSz="209854">
              <a:lnSpc>
                <a:spcPct val="150000"/>
              </a:lnSpc>
              <a:spcBef>
                <a:spcPts val="200"/>
              </a:spcBef>
              <a:defRPr sz="1080"/>
            </a:pPr>
            <a:endParaRPr lang="en-US" sz="1600" b="1" dirty="0">
              <a:latin typeface="Zawgyi-One" pitchFamily="34" charset="0"/>
              <a:cs typeface="Zawgyi-One" pitchFamily="34" charset="0"/>
            </a:endParaRPr>
          </a:p>
          <a:p>
            <a:pPr algn="ctr" defTabSz="209854">
              <a:lnSpc>
                <a:spcPct val="150000"/>
              </a:lnSpc>
              <a:spcBef>
                <a:spcPts val="200"/>
              </a:spcBef>
              <a:defRPr sz="1080"/>
            </a:pPr>
            <a:r>
              <a:rPr lang="en-US" sz="2400" b="1" dirty="0" err="1">
                <a:latin typeface="Zawgyi-One" pitchFamily="34" charset="0"/>
                <a:cs typeface="Zawgyi-One" pitchFamily="34" charset="0"/>
              </a:rPr>
              <a:t>လူထုသည</a:t>
            </a:r>
            <a:r>
              <a:rPr lang="en-US" sz="2400" b="1" dirty="0">
                <a:latin typeface="Zawgyi-One" pitchFamily="34" charset="0"/>
                <a:cs typeface="Zawgyi-One" pitchFamily="34" charset="0"/>
              </a:rPr>
              <a:t>္ </a:t>
            </a:r>
            <a:r>
              <a:rPr lang="en-US" sz="2400" b="1" dirty="0" err="1">
                <a:latin typeface="Zawgyi-One" pitchFamily="34" charset="0"/>
                <a:cs typeface="Zawgyi-One" pitchFamily="34" charset="0"/>
              </a:rPr>
              <a:t>ယုံၾကည္စိတ္ခ်ရေသာ</a:t>
            </a:r>
            <a:r>
              <a:rPr lang="en-US" sz="2400" b="1" dirty="0">
                <a:latin typeface="Zawgyi-One" pitchFamily="34" charset="0"/>
                <a:cs typeface="Zawgyi-One" pitchFamily="34" charset="0"/>
              </a:rPr>
              <a:t>၊ </a:t>
            </a:r>
            <a:r>
              <a:rPr lang="en-US" sz="2400" b="1" dirty="0" err="1">
                <a:latin typeface="Zawgyi-One" pitchFamily="34" charset="0"/>
                <a:cs typeface="Zawgyi-One" pitchFamily="34" charset="0"/>
              </a:rPr>
              <a:t>စြမ္းရည္ရွိေသာ</a:t>
            </a:r>
            <a:r>
              <a:rPr lang="en-US" sz="2400" b="1" dirty="0">
                <a:latin typeface="Zawgyi-One" pitchFamily="34" charset="0"/>
                <a:cs typeface="Zawgyi-One" pitchFamily="34" charset="0"/>
              </a:rPr>
              <a:t>၊ </a:t>
            </a:r>
            <a:r>
              <a:rPr lang="en-US" sz="2400" b="1" dirty="0" err="1">
                <a:latin typeface="Zawgyi-One" pitchFamily="34" charset="0"/>
                <a:cs typeface="Zawgyi-One" pitchFamily="34" charset="0"/>
              </a:rPr>
              <a:t>အနာဂတ္ရူပါရုံရွိေသာ</a:t>
            </a:r>
            <a:r>
              <a:rPr lang="en-US" sz="2400" b="1" dirty="0">
                <a:latin typeface="Zawgyi-One" pitchFamily="34" charset="0"/>
                <a:cs typeface="Zawgyi-One" pitchFamily="34" charset="0"/>
              </a:rPr>
              <a:t>၊ </a:t>
            </a:r>
            <a:r>
              <a:rPr lang="en-US" sz="2400" b="1" dirty="0" err="1">
                <a:latin typeface="Zawgyi-One" pitchFamily="34" charset="0"/>
                <a:cs typeface="Zawgyi-One" pitchFamily="34" charset="0"/>
              </a:rPr>
              <a:t>နိုးၾကားျပီး</a:t>
            </a:r>
            <a:r>
              <a:rPr lang="en-US" sz="2400" b="1" dirty="0">
                <a:latin typeface="Zawgyi-One" pitchFamily="34" charset="0"/>
                <a:cs typeface="Zawgyi-One" pitchFamily="34" charset="0"/>
              </a:rPr>
              <a:t> </a:t>
            </a:r>
            <a:r>
              <a:rPr lang="en-US" sz="2400" b="1" dirty="0" err="1">
                <a:latin typeface="Zawgyi-One" pitchFamily="34" charset="0"/>
                <a:cs typeface="Zawgyi-One" pitchFamily="34" charset="0"/>
              </a:rPr>
              <a:t>လြမ္းမိုးတတ္ေသာ</a:t>
            </a:r>
            <a:r>
              <a:rPr lang="en-US" sz="2400" b="1" dirty="0">
                <a:latin typeface="Zawgyi-One" pitchFamily="34" charset="0"/>
                <a:cs typeface="Zawgyi-One" pitchFamily="34" charset="0"/>
              </a:rPr>
              <a:t> </a:t>
            </a:r>
            <a:r>
              <a:rPr lang="en-US" sz="2400" b="1" dirty="0" err="1">
                <a:latin typeface="Zawgyi-One" pitchFamily="34" charset="0"/>
                <a:cs typeface="Zawgyi-One" pitchFamily="34" charset="0"/>
              </a:rPr>
              <a:t>ေခါင္းေဆာင္ကို</a:t>
            </a:r>
            <a:r>
              <a:rPr lang="en-US" sz="2400" b="1" dirty="0">
                <a:latin typeface="Zawgyi-One" pitchFamily="34" charset="0"/>
                <a:cs typeface="Zawgyi-One" pitchFamily="34" charset="0"/>
              </a:rPr>
              <a:t> </a:t>
            </a:r>
            <a:r>
              <a:rPr lang="en-US" sz="2400" b="1" dirty="0" err="1">
                <a:latin typeface="Zawgyi-One" pitchFamily="34" charset="0"/>
                <a:cs typeface="Zawgyi-One" pitchFamily="34" charset="0"/>
              </a:rPr>
              <a:t>အလိုရွိၾကပါသည</a:t>
            </a:r>
            <a:r>
              <a:rPr lang="en-US" sz="2400" b="1" dirty="0">
                <a:latin typeface="Zawgyi-One" pitchFamily="34" charset="0"/>
                <a:cs typeface="Zawgyi-One" pitchFamily="34" charset="0"/>
              </a:rPr>
              <a:t>္။</a:t>
            </a:r>
          </a:p>
          <a:p>
            <a:pPr algn="ctr" defTabSz="209854">
              <a:lnSpc>
                <a:spcPct val="150000"/>
              </a:lnSpc>
              <a:spcBef>
                <a:spcPts val="200"/>
              </a:spcBef>
              <a:defRPr sz="1080"/>
            </a:pPr>
            <a:r>
              <a:rPr lang="en-US" sz="1600" b="1" dirty="0" err="1">
                <a:latin typeface="Zawgyi-One" pitchFamily="34" charset="0"/>
                <a:cs typeface="Zawgyi-One" pitchFamily="34" charset="0"/>
              </a:rPr>
              <a:t>စာ</a:t>
            </a:r>
            <a:r>
              <a:rPr lang="en-US" sz="1600" b="1" dirty="0">
                <a:latin typeface="Zawgyi-One" pitchFamily="34" charset="0"/>
                <a:cs typeface="Zawgyi-One" pitchFamily="34" charset="0"/>
              </a:rPr>
              <a:t> ၄၈။</a:t>
            </a:r>
            <a:endParaRPr lang="en-US" sz="2400" b="1" dirty="0">
              <a:latin typeface="Zawgyi-One" pitchFamily="34" charset="0"/>
              <a:cs typeface="Zawgyi-One" pitchFamily="34" charset="0"/>
            </a:endParaRPr>
          </a:p>
        </p:txBody>
      </p:sp>
      <p:sp>
        <p:nvSpPr>
          <p:cNvPr id="3" name="Rectangle 2"/>
          <p:cNvSpPr/>
          <p:nvPr/>
        </p:nvSpPr>
        <p:spPr>
          <a:xfrm>
            <a:off x="2286000" y="3212428"/>
            <a:ext cx="4572000" cy="192053"/>
          </a:xfrm>
          <a:prstGeom prst="rect">
            <a:avLst/>
          </a:prstGeom>
        </p:spPr>
        <p:txBody>
          <a:bodyPr>
            <a:spAutoFit/>
          </a:bodyPr>
          <a:lstStyle/>
          <a:p>
            <a:pPr algn="ctr" defTabSz="209854">
              <a:spcBef>
                <a:spcPts val="200"/>
              </a:spcBef>
              <a:defRPr sz="648"/>
            </a:pPr>
            <a:endParaRPr lang="en-US" b="1" i="1" dirty="0">
              <a:latin typeface="Helvetica Neue"/>
              <a:cs typeface="Helvetica Neue"/>
            </a:endParaRPr>
          </a:p>
        </p:txBody>
      </p:sp>
    </p:spTree>
    <p:extLst>
      <p:ext uri="{BB962C8B-B14F-4D97-AF65-F5344CB8AC3E}">
        <p14:creationId xmlns:p14="http://schemas.microsoft.com/office/powerpoint/2010/main" val="227483728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85">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build="p" bldLvl="5" animBg="1" advAuto="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83" name="Text Placeholder 2"/>
          <p:cNvSpPr txBox="1">
            <a:spLocks noGrp="1"/>
          </p:cNvSpPr>
          <p:nvPr>
            <p:ph type="body" sz="half" idx="1"/>
          </p:nvPr>
        </p:nvSpPr>
        <p:spPr>
          <a:xfrm>
            <a:off x="298511" y="921118"/>
            <a:ext cx="8574343" cy="3405449"/>
          </a:xfrm>
          <a:prstGeom prst="rect">
            <a:avLst/>
          </a:prstGeom>
        </p:spPr>
        <p:txBody>
          <a:bodyPr>
            <a:normAutofit/>
          </a:bodyPr>
          <a:lstStyle/>
          <a:p>
            <a:pPr marL="0" indent="0" defTabSz="388620">
              <a:lnSpc>
                <a:spcPct val="90000"/>
              </a:lnSpc>
              <a:spcBef>
                <a:spcPts val="500"/>
              </a:spcBef>
              <a:buSzTx/>
              <a:buNone/>
              <a:defRPr sz="1800"/>
            </a:pPr>
            <a:endParaRPr sz="2000" dirty="0"/>
          </a:p>
          <a:p>
            <a:pPr marL="0" indent="0" algn="ctr" defTabSz="388620">
              <a:spcBef>
                <a:spcPts val="500"/>
              </a:spcBef>
              <a:buSzTx/>
              <a:buNone/>
              <a:defRPr sz="1500"/>
            </a:pPr>
            <a:endParaRPr lang="en-US" b="1" dirty="0"/>
          </a:p>
        </p:txBody>
      </p:sp>
      <p:sp>
        <p:nvSpPr>
          <p:cNvPr id="184" name="Title 1"/>
          <p:cNvSpPr txBox="1">
            <a:spLocks noGrp="1"/>
          </p:cNvSpPr>
          <p:nvPr>
            <p:ph type="title"/>
          </p:nvPr>
        </p:nvSpPr>
        <p:spPr>
          <a:xfrm>
            <a:off x="298511" y="344838"/>
            <a:ext cx="8738621" cy="576280"/>
          </a:xfrm>
          <a:prstGeom prst="rect">
            <a:avLst/>
          </a:prstGeom>
        </p:spPr>
        <p:txBody>
          <a:bodyPr>
            <a:normAutofit fontScale="90000"/>
          </a:bodyPr>
          <a:lstStyle>
            <a:lvl1pPr>
              <a:defRPr sz="30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အားကိုးထိုက</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နိမ</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ခ်မႈရွိျခင္းကို</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ဦးစားေပးျခင္း</a:t>
            </a:r>
            <a:endParaRPr sz="2800" dirty="0"/>
          </a:p>
        </p:txBody>
      </p:sp>
      <p:sp>
        <p:nvSpPr>
          <p:cNvPr id="2" name="Rectangle 1"/>
          <p:cNvSpPr/>
          <p:nvPr/>
        </p:nvSpPr>
        <p:spPr>
          <a:xfrm>
            <a:off x="298511" y="1100043"/>
            <a:ext cx="8634431" cy="3621504"/>
          </a:xfrm>
          <a:prstGeom prst="rect">
            <a:avLst/>
          </a:prstGeom>
        </p:spPr>
        <p:txBody>
          <a:bodyPr wrap="square">
            <a:spAutoFit/>
          </a:bodyPr>
          <a:lstStyle/>
          <a:p>
            <a:pPr algn="ctr" defTabSz="209854">
              <a:spcBef>
                <a:spcPts val="200"/>
              </a:spcBef>
              <a:defRPr sz="648"/>
            </a:pPr>
            <a:r>
              <a:rPr lang="en-US" sz="2400" b="1" dirty="0" err="1">
                <a:latin typeface="Zawgyi-One" pitchFamily="34" charset="0"/>
                <a:cs typeface="Zawgyi-One" pitchFamily="34" charset="0"/>
              </a:rPr>
              <a:t>အားကိုးထိုက</a:t>
            </a:r>
            <a:r>
              <a:rPr lang="en-US" sz="2400" b="1" dirty="0">
                <a:latin typeface="Zawgyi-One" pitchFamily="34" charset="0"/>
                <a:cs typeface="Zawgyi-One" pitchFamily="34" charset="0"/>
              </a:rPr>
              <a:t>္ျ</a:t>
            </a:r>
            <a:r>
              <a:rPr lang="en-US" sz="2400" b="1" dirty="0" err="1">
                <a:latin typeface="Zawgyi-One" pitchFamily="34" charset="0"/>
                <a:cs typeface="Zawgyi-One" pitchFamily="34" charset="0"/>
              </a:rPr>
              <a:t>ခင္းကို</a:t>
            </a:r>
            <a:r>
              <a:rPr lang="en-US" sz="2400" b="1" dirty="0">
                <a:latin typeface="Zawgyi-One" pitchFamily="34" charset="0"/>
                <a:cs typeface="Zawgyi-One" pitchFamily="34" charset="0"/>
              </a:rPr>
              <a:t> </a:t>
            </a:r>
            <a:r>
              <a:rPr lang="en-US" sz="2400" b="1" dirty="0" err="1">
                <a:latin typeface="Zawgyi-One" pitchFamily="34" charset="0"/>
                <a:cs typeface="Zawgyi-One" pitchFamily="34" charset="0"/>
              </a:rPr>
              <a:t>လက္ေတ</a:t>
            </a:r>
            <a:r>
              <a:rPr lang="en-US" sz="2400" b="1" dirty="0">
                <a:latin typeface="Zawgyi-One" pitchFamily="34" charset="0"/>
                <a:cs typeface="Zawgyi-One" pitchFamily="34" charset="0"/>
              </a:rPr>
              <a:t>ြ႕</a:t>
            </a:r>
            <a:r>
              <a:rPr lang="en-US" sz="2400" b="1" dirty="0" err="1">
                <a:latin typeface="Zawgyi-One" pitchFamily="34" charset="0"/>
                <a:cs typeface="Zawgyi-One" pitchFamily="34" charset="0"/>
              </a:rPr>
              <a:t>လုပ္ေဆာင္နည္း</a:t>
            </a:r>
            <a:r>
              <a:rPr lang="en-US" sz="2400" b="1" dirty="0">
                <a:latin typeface="Zawgyi-One" pitchFamily="34" charset="0"/>
                <a:cs typeface="Zawgyi-One" pitchFamily="34" charset="0"/>
              </a:rPr>
              <a:t> ၆ခု</a:t>
            </a:r>
          </a:p>
          <a:p>
            <a:pPr algn="ctr" defTabSz="209854">
              <a:spcBef>
                <a:spcPts val="200"/>
              </a:spcBef>
              <a:defRPr sz="648"/>
            </a:pPr>
            <a:endParaRPr lang="en-US" sz="2400" b="1" dirty="0">
              <a:latin typeface="Zawgyi-One" pitchFamily="34" charset="0"/>
              <a:cs typeface="Zawgyi-One" pitchFamily="34" charset="0"/>
            </a:endParaRPr>
          </a:p>
          <a:p>
            <a:pPr algn="ctr" defTabSz="209854">
              <a:spcBef>
                <a:spcPts val="200"/>
              </a:spcBef>
              <a:defRPr sz="648"/>
            </a:pPr>
            <a:r>
              <a:rPr lang="en-US" sz="2400" b="1" dirty="0" err="1">
                <a:latin typeface="Zawgyi-One" pitchFamily="34" charset="0"/>
                <a:cs typeface="Zawgyi-One" pitchFamily="34" charset="0"/>
              </a:rPr>
              <a:t>ကိုယ</a:t>
            </a:r>
            <a:r>
              <a:rPr lang="en-US" sz="2400" b="1" dirty="0">
                <a:latin typeface="Zawgyi-One" pitchFamily="34" charset="0"/>
                <a:cs typeface="Zawgyi-One" pitchFamily="34" charset="0"/>
              </a:rPr>
              <a:t>့္</a:t>
            </a:r>
            <a:r>
              <a:rPr lang="en-US" sz="2400" b="1" dirty="0" err="1">
                <a:latin typeface="Zawgyi-One" pitchFamily="34" charset="0"/>
                <a:cs typeface="Zawgyi-One" pitchFamily="34" charset="0"/>
              </a:rPr>
              <a:t>အေၾကာင္းကိုယ္သိရွိပ</a:t>
            </a:r>
            <a:r>
              <a:rPr lang="en-US" sz="2400" b="1" dirty="0">
                <a:latin typeface="Zawgyi-One" pitchFamily="34" charset="0"/>
                <a:cs typeface="Zawgyi-One" pitchFamily="34" charset="0"/>
              </a:rPr>
              <a:t>ါ</a:t>
            </a:r>
          </a:p>
          <a:p>
            <a:pPr algn="ctr" defTabSz="209854">
              <a:spcBef>
                <a:spcPts val="200"/>
              </a:spcBef>
              <a:defRPr sz="648"/>
            </a:pPr>
            <a:r>
              <a:rPr lang="en-US" sz="2400" b="1" dirty="0" err="1">
                <a:latin typeface="Zawgyi-One" pitchFamily="34" charset="0"/>
                <a:cs typeface="Zawgyi-One" pitchFamily="34" charset="0"/>
              </a:rPr>
              <a:t>စည္းမ်ဥ္းဥပေဒမ်ားကို</a:t>
            </a:r>
            <a:r>
              <a:rPr lang="en-US" sz="2400" b="1" dirty="0">
                <a:latin typeface="Zawgyi-One" pitchFamily="34" charset="0"/>
                <a:cs typeface="Zawgyi-One" pitchFamily="34" charset="0"/>
              </a:rPr>
              <a:t> </a:t>
            </a:r>
            <a:r>
              <a:rPr lang="en-US" sz="2400" b="1" dirty="0" err="1">
                <a:latin typeface="Zawgyi-One" pitchFamily="34" charset="0"/>
                <a:cs typeface="Zawgyi-One" pitchFamily="34" charset="0"/>
              </a:rPr>
              <a:t>ေက်းဇူးတင္ပ</a:t>
            </a:r>
            <a:r>
              <a:rPr lang="en-US" sz="2400" b="1" dirty="0">
                <a:latin typeface="Zawgyi-One" pitchFamily="34" charset="0"/>
                <a:cs typeface="Zawgyi-One" pitchFamily="34" charset="0"/>
              </a:rPr>
              <a:t>ါ</a:t>
            </a:r>
          </a:p>
          <a:p>
            <a:pPr algn="ctr" defTabSz="209854">
              <a:spcBef>
                <a:spcPts val="200"/>
              </a:spcBef>
              <a:defRPr sz="648"/>
            </a:pPr>
            <a:r>
              <a:rPr lang="en-US" sz="2400" b="1" dirty="0" err="1">
                <a:latin typeface="Zawgyi-One" pitchFamily="34" charset="0"/>
                <a:cs typeface="Zawgyi-One" pitchFamily="34" charset="0"/>
              </a:rPr>
              <a:t>တူညီေသာတန္ဖိုးထားခ်က္မ်ားကို</a:t>
            </a:r>
            <a:r>
              <a:rPr lang="en-US" sz="2400" b="1" dirty="0">
                <a:latin typeface="Zawgyi-One" pitchFamily="34" charset="0"/>
                <a:cs typeface="Zawgyi-One" pitchFamily="34" charset="0"/>
              </a:rPr>
              <a:t> </a:t>
            </a:r>
            <a:r>
              <a:rPr lang="en-US" sz="2400" b="1" dirty="0" err="1">
                <a:latin typeface="Zawgyi-One" pitchFamily="34" charset="0"/>
                <a:cs typeface="Zawgyi-One" pitchFamily="34" charset="0"/>
              </a:rPr>
              <a:t>အသိအမွတ</a:t>
            </a:r>
            <a:r>
              <a:rPr lang="en-US" sz="2400" b="1" dirty="0">
                <a:latin typeface="Zawgyi-One" pitchFamily="34" charset="0"/>
                <a:cs typeface="Zawgyi-One" pitchFamily="34" charset="0"/>
              </a:rPr>
              <a:t>္ျ</a:t>
            </a:r>
            <a:r>
              <a:rPr lang="en-US" sz="2400" b="1" dirty="0" err="1">
                <a:latin typeface="Zawgyi-One" pitchFamily="34" charset="0"/>
                <a:cs typeface="Zawgyi-One" pitchFamily="34" charset="0"/>
              </a:rPr>
              <a:t>ပဳပ</a:t>
            </a:r>
            <a:r>
              <a:rPr lang="en-US" sz="2400" b="1" dirty="0">
                <a:latin typeface="Zawgyi-One" pitchFamily="34" charset="0"/>
                <a:cs typeface="Zawgyi-One" pitchFamily="34" charset="0"/>
              </a:rPr>
              <a:t>ါ</a:t>
            </a:r>
          </a:p>
          <a:p>
            <a:pPr algn="ctr" defTabSz="209854">
              <a:spcBef>
                <a:spcPts val="200"/>
              </a:spcBef>
              <a:defRPr sz="648"/>
            </a:pPr>
            <a:r>
              <a:rPr lang="en-US" sz="2400" b="1" dirty="0" err="1">
                <a:latin typeface="Zawgyi-One" pitchFamily="34" charset="0"/>
                <a:cs typeface="Zawgyi-One" pitchFamily="34" charset="0"/>
              </a:rPr>
              <a:t>လုပ္နုိင္မည</a:t>
            </a:r>
            <a:r>
              <a:rPr lang="en-US" sz="2400" b="1" dirty="0">
                <a:latin typeface="Zawgyi-One" pitchFamily="34" charset="0"/>
                <a:cs typeface="Zawgyi-One" pitchFamily="34" charset="0"/>
              </a:rPr>
              <a:t>့္</a:t>
            </a:r>
            <a:r>
              <a:rPr lang="en-US" sz="2400" b="1" dirty="0" err="1">
                <a:latin typeface="Zawgyi-One" pitchFamily="34" charset="0"/>
                <a:cs typeface="Zawgyi-One" pitchFamily="34" charset="0"/>
              </a:rPr>
              <a:t>စြမ္းအား</a:t>
            </a:r>
            <a:r>
              <a:rPr lang="en-US" sz="2400" b="1" dirty="0">
                <a:latin typeface="Zawgyi-One" pitchFamily="34" charset="0"/>
                <a:cs typeface="Zawgyi-One" pitchFamily="34" charset="0"/>
              </a:rPr>
              <a:t> </a:t>
            </a:r>
            <a:r>
              <a:rPr lang="en-US" sz="2400" b="1" dirty="0" err="1">
                <a:latin typeface="Zawgyi-One" pitchFamily="34" charset="0"/>
                <a:cs typeface="Zawgyi-One" pitchFamily="34" charset="0"/>
              </a:rPr>
              <a:t>တိုးပြားေစပ</a:t>
            </a:r>
            <a:r>
              <a:rPr lang="en-US" sz="2400" b="1" dirty="0">
                <a:latin typeface="Zawgyi-One" pitchFamily="34" charset="0"/>
                <a:cs typeface="Zawgyi-One" pitchFamily="34" charset="0"/>
              </a:rPr>
              <a:t>ါ</a:t>
            </a:r>
          </a:p>
          <a:p>
            <a:pPr algn="ctr" defTabSz="209854">
              <a:spcBef>
                <a:spcPts val="200"/>
              </a:spcBef>
              <a:defRPr sz="648"/>
            </a:pPr>
            <a:r>
              <a:rPr lang="en-US" sz="2400" b="1" dirty="0" err="1">
                <a:latin typeface="Zawgyi-One" pitchFamily="34" charset="0"/>
                <a:cs typeface="Zawgyi-One" pitchFamily="34" charset="0"/>
              </a:rPr>
              <a:t>ရည္ရြယ္ခ်က္တစ္ခုကို</a:t>
            </a:r>
            <a:r>
              <a:rPr lang="en-US" sz="2400" b="1" dirty="0">
                <a:latin typeface="Zawgyi-One" pitchFamily="34" charset="0"/>
                <a:cs typeface="Zawgyi-One" pitchFamily="34" charset="0"/>
              </a:rPr>
              <a:t> </a:t>
            </a:r>
            <a:r>
              <a:rPr lang="en-US" sz="2400" b="1" dirty="0" err="1">
                <a:latin typeface="Zawgyi-One" pitchFamily="34" charset="0"/>
                <a:cs typeface="Zawgyi-One" pitchFamily="34" charset="0"/>
              </a:rPr>
              <a:t>အလုပ္အေၾကြးျပဳပ</a:t>
            </a:r>
            <a:r>
              <a:rPr lang="en-US" sz="2400" b="1" dirty="0">
                <a:latin typeface="Zawgyi-One" pitchFamily="34" charset="0"/>
                <a:cs typeface="Zawgyi-One" pitchFamily="34" charset="0"/>
              </a:rPr>
              <a:t>ါ</a:t>
            </a:r>
          </a:p>
          <a:p>
            <a:pPr algn="ctr" defTabSz="209854">
              <a:spcBef>
                <a:spcPts val="200"/>
              </a:spcBef>
              <a:defRPr sz="648"/>
            </a:pPr>
            <a:r>
              <a:rPr lang="en-US" sz="2400" b="1" dirty="0" err="1">
                <a:latin typeface="Zawgyi-One" pitchFamily="34" charset="0"/>
                <a:cs typeface="Zawgyi-One" pitchFamily="34" charset="0"/>
              </a:rPr>
              <a:t>ေမ်ာ္လင</a:t>
            </a:r>
            <a:r>
              <a:rPr lang="en-US" sz="2400" b="1" dirty="0">
                <a:latin typeface="Zawgyi-One" pitchFamily="34" charset="0"/>
                <a:cs typeface="Zawgyi-One" pitchFamily="34" charset="0"/>
              </a:rPr>
              <a:t>့္</a:t>
            </a:r>
            <a:r>
              <a:rPr lang="en-US" sz="2400" b="1" dirty="0" err="1">
                <a:latin typeface="Zawgyi-One" pitchFamily="34" charset="0"/>
                <a:cs typeface="Zawgyi-One" pitchFamily="34" charset="0"/>
              </a:rPr>
              <a:t>ခ်က္အျမဲထားပ</a:t>
            </a:r>
            <a:r>
              <a:rPr lang="en-US" sz="2400" b="1" dirty="0">
                <a:latin typeface="Zawgyi-One" pitchFamily="34" charset="0"/>
                <a:cs typeface="Zawgyi-One" pitchFamily="34" charset="0"/>
              </a:rPr>
              <a:t>ါ</a:t>
            </a:r>
          </a:p>
          <a:p>
            <a:pPr algn="ctr" defTabSz="209854">
              <a:spcBef>
                <a:spcPts val="200"/>
              </a:spcBef>
              <a:defRPr sz="648"/>
            </a:pPr>
            <a:r>
              <a:rPr lang="en-US" sz="1600" b="1" dirty="0" err="1">
                <a:latin typeface="Zawgyi-One" pitchFamily="34" charset="0"/>
                <a:cs typeface="Zawgyi-One" pitchFamily="34" charset="0"/>
              </a:rPr>
              <a:t>စာ</a:t>
            </a:r>
            <a:r>
              <a:rPr lang="en-US" sz="1600" b="1" dirty="0">
                <a:latin typeface="Zawgyi-One" pitchFamily="34" charset="0"/>
                <a:cs typeface="Zawgyi-One" pitchFamily="34" charset="0"/>
              </a:rPr>
              <a:t> ၅၁။</a:t>
            </a:r>
            <a:r>
              <a:rPr lang="en-US" sz="2400" b="1" dirty="0">
                <a:latin typeface="Zawgyi-One" pitchFamily="34" charset="0"/>
                <a:cs typeface="Zawgyi-One" pitchFamily="34" charset="0"/>
              </a:rPr>
              <a:t> </a:t>
            </a:r>
            <a:endParaRPr lang="en-US" sz="1600" b="1" dirty="0">
              <a:latin typeface="Zawgyi-One" pitchFamily="34" charset="0"/>
              <a:cs typeface="Zawgyi-One" pitchFamily="34" charset="0"/>
            </a:endParaRPr>
          </a:p>
        </p:txBody>
      </p:sp>
      <p:sp>
        <p:nvSpPr>
          <p:cNvPr id="3" name="Rectangle 2"/>
          <p:cNvSpPr/>
          <p:nvPr/>
        </p:nvSpPr>
        <p:spPr>
          <a:xfrm>
            <a:off x="2286000" y="3212428"/>
            <a:ext cx="4572000" cy="192053"/>
          </a:xfrm>
          <a:prstGeom prst="rect">
            <a:avLst/>
          </a:prstGeom>
        </p:spPr>
        <p:txBody>
          <a:bodyPr>
            <a:spAutoFit/>
          </a:bodyPr>
          <a:lstStyle/>
          <a:p>
            <a:pPr algn="ctr" defTabSz="209854">
              <a:spcBef>
                <a:spcPts val="200"/>
              </a:spcBef>
              <a:defRPr sz="648"/>
            </a:pPr>
            <a:endParaRPr lang="en-US" b="1" i="1" dirty="0">
              <a:latin typeface="Helvetica Neue"/>
              <a:cs typeface="Helvetica Neue"/>
            </a:endParaRPr>
          </a:p>
        </p:txBody>
      </p:sp>
    </p:spTree>
    <p:extLst>
      <p:ext uri="{BB962C8B-B14F-4D97-AF65-F5344CB8AC3E}">
        <p14:creationId xmlns:p14="http://schemas.microsoft.com/office/powerpoint/2010/main" val="305091300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8" name="The way we preach on Sunday,…"/>
          <p:cNvSpPr txBox="1">
            <a:spLocks noGrp="1"/>
          </p:cNvSpPr>
          <p:nvPr>
            <p:ph type="title"/>
          </p:nvPr>
        </p:nvSpPr>
        <p:spPr>
          <a:xfrm>
            <a:off x="753466" y="953370"/>
            <a:ext cx="7908002" cy="4407329"/>
          </a:xfrm>
          <a:prstGeom prst="rect">
            <a:avLst/>
          </a:prstGeom>
        </p:spPr>
        <p:txBody>
          <a:bodyPr>
            <a:noAutofit/>
          </a:bodyPr>
          <a:lstStyle/>
          <a:p>
            <a:pPr defTabSz="312927">
              <a:lnSpc>
                <a:spcPct val="200000"/>
              </a:lnSpc>
              <a:defRPr sz="2816" cap="none">
                <a:latin typeface="Helvetica Neue"/>
                <a:ea typeface="Helvetica Neue"/>
                <a:cs typeface="Helvetica Neue"/>
                <a:sym typeface="Helvetica Neue"/>
              </a:defRPr>
            </a:pPr>
            <a:r>
              <a:rPr lang="my-MM" sz="2400" dirty="0">
                <a:latin typeface="Zawgyi-One" panose="020B0604030504040204" pitchFamily="34" charset="0"/>
                <a:cs typeface="Zawgyi-One" panose="020B0604030504040204" pitchFamily="34" charset="0"/>
              </a:rPr>
              <a:t>က</a:t>
            </a:r>
            <a:r>
              <a:rPr lang="en-US" sz="2400" dirty="0">
                <a:latin typeface="Zawgyi-One" panose="020B0604030504040204" pitchFamily="34" charset="0"/>
                <a:cs typeface="Zawgyi-One" panose="020B0604030504040204" pitchFamily="34" charset="0"/>
              </a:rPr>
              <a:t>ၽြ</a:t>
            </a:r>
            <a:r>
              <a:rPr lang="en-US" sz="2400" dirty="0" err="1">
                <a:latin typeface="Zawgyi-One" panose="020B0604030504040204" pitchFamily="34" charset="0"/>
                <a:cs typeface="Zawgyi-One" panose="020B0604030504040204" pitchFamily="34" charset="0"/>
              </a:rPr>
              <a:t>န္ုပ္တို</a:t>
            </a:r>
            <a:r>
              <a:rPr lang="en-US" sz="2400" dirty="0">
                <a:latin typeface="Zawgyi-One" panose="020B0604030504040204" pitchFamily="34" charset="0"/>
                <a:cs typeface="Zawgyi-One" panose="020B0604030504040204" pitchFamily="34" charset="0"/>
              </a:rPr>
              <a:t>႔ျ</a:t>
            </a:r>
            <a:r>
              <a:rPr lang="en-US" sz="2400" dirty="0" err="1">
                <a:latin typeface="Zawgyi-One" panose="020B0604030504040204" pitchFamily="34" charset="0"/>
                <a:cs typeface="Zawgyi-One" panose="020B0604030504040204" pitchFamily="34" charset="0"/>
              </a:rPr>
              <a:t>ပဳစုေသာလူ</a:t>
            </a:r>
            <a:r>
              <a:rPr lang="my-MM" sz="2400" dirty="0">
                <a:latin typeface="Zawgyi-One" panose="020B0604030504040204" pitchFamily="34" charset="0"/>
                <a:cs typeface="Zawgyi-One" panose="020B0604030504040204" pitchFamily="34" charset="0"/>
              </a:rPr>
              <a:t>ထ</a:t>
            </a:r>
            <a:r>
              <a:rPr lang="en-US" sz="2400" dirty="0" err="1">
                <a:latin typeface="Zawgyi-One" panose="020B0604030504040204" pitchFamily="34" charset="0"/>
                <a:cs typeface="Zawgyi-One" panose="020B0604030504040204" pitchFamily="34" charset="0"/>
              </a:rPr>
              <a:t>ုမ</a:t>
            </a:r>
            <a:r>
              <a:rPr lang="en-US" sz="2400" dirty="0">
                <a:latin typeface="Zawgyi-One" panose="020B0604030504040204" pitchFamily="34" charset="0"/>
                <a:cs typeface="Zawgyi-One" panose="020B0604030504040204" pitchFamily="34" charset="0"/>
              </a:rPr>
              <a:t>ွ က</a:t>
            </a:r>
            <a:r>
              <a:rPr lang="my-MM" sz="2400" dirty="0">
                <a:latin typeface="Zawgyi-One" panose="020B0604030504040204" pitchFamily="34" charset="0"/>
                <a:cs typeface="Zawgyi-One" panose="020B0604030504040204" pitchFamily="34" charset="0"/>
              </a:rPr>
              <a:t>ၽ</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ုပ္တို႔အသက္တာေျပာင္းလဲမ</a:t>
            </a:r>
            <a:r>
              <a:rPr lang="en-US" sz="2400" dirty="0">
                <a:latin typeface="Zawgyi-One" panose="020B0604030504040204" pitchFamily="34" charset="0"/>
                <a:cs typeface="Zawgyi-One" panose="020B0604030504040204" pitchFamily="34" charset="0"/>
              </a:rPr>
              <a:t>ႈႏွင့္ ေျပာင္းလဲေစေသာ၀ိညာ</a:t>
            </a:r>
            <a:r>
              <a:rPr lang="my-MM" sz="2400" dirty="0">
                <a:latin typeface="Zawgyi-One" panose="020B0604030504040204" pitchFamily="34" charset="0"/>
                <a:cs typeface="Zawgyi-One" panose="020B0604030504040204" pitchFamily="34" charset="0"/>
              </a:rPr>
              <a:t>ဥ</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စိတ္ေနသေဘာကို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သက္ေသထူရပါမည</a:t>
            </a:r>
            <a:r>
              <a:rPr lang="en-US" sz="2400" dirty="0">
                <a:latin typeface="Zawgyi-One" panose="020B0604030504040204" pitchFamily="34" charset="0"/>
                <a:cs typeface="Zawgyi-One" panose="020B0604030504040204" pitchFamily="34" charset="0"/>
              </a:rPr>
              <a:t>္။ ကၽြ</a:t>
            </a:r>
            <a:r>
              <a:rPr lang="my-MM" sz="2400" dirty="0">
                <a:latin typeface="Zawgyi-One" panose="020B0604030504040204" pitchFamily="34" charset="0"/>
                <a:cs typeface="Zawgyi-One" panose="020B0604030504040204" pitchFamily="34" charset="0"/>
              </a:rPr>
              <a:t>န</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ုပ</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တ</a:t>
            </a:r>
            <a:r>
              <a:rPr lang="my-MM"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ု႔သေဘာထားမတိုက္ဆိုင္မႈအခ်ိန္မ်ား</a:t>
            </a:r>
            <a:r>
              <a:rPr lang="en-US" sz="2400" dirty="0">
                <a:latin typeface="Zawgyi-One" panose="020B0604030504040204" pitchFamily="34" charset="0"/>
                <a:cs typeface="Zawgyi-One" panose="020B0604030504040204" pitchFamily="34" charset="0"/>
              </a:rPr>
              <a:t>ႏွင့္ </a:t>
            </a:r>
            <a:r>
              <a:rPr lang="en-US" sz="2400" dirty="0" err="1">
                <a:latin typeface="Zawgyi-One" panose="020B0604030504040204" pitchFamily="34" charset="0"/>
                <a:cs typeface="Zawgyi-One" panose="020B0604030504040204" pitchFamily="34" charset="0"/>
              </a:rPr>
              <a:t>အေရးၾကီးေသာအေရးကိစၥမ်ားအတြက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စီစဥ္မ</a:t>
            </a:r>
            <a:r>
              <a:rPr lang="en-US" sz="2400" dirty="0">
                <a:latin typeface="Zawgyi-One" panose="020B0604030504040204" pitchFamily="34" charset="0"/>
                <a:cs typeface="Zawgyi-One" panose="020B0604030504040204" pitchFamily="34" charset="0"/>
              </a:rPr>
              <a:t>ႈႏွင့္</a:t>
            </a:r>
            <a:r>
              <a:rPr lang="en-US" sz="2400" dirty="0" err="1">
                <a:latin typeface="Zawgyi-One" panose="020B0604030504040204" pitchFamily="34" charset="0"/>
                <a:cs typeface="Zawgyi-One" panose="020B0604030504040204" pitchFamily="34" charset="0"/>
              </a:rPr>
              <a:t>လုပ္ေဆာင္မ</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မ</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က</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ရ</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င</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ပ</a:t>
            </a:r>
            <a:r>
              <a:rPr lang="en-US" sz="2400" dirty="0">
                <a:latin typeface="Zawgyi-One" panose="020B0604030504040204" pitchFamily="34" charset="0"/>
                <a:cs typeface="Zawgyi-One" panose="020B0604030504040204" pitchFamily="34" charset="0"/>
              </a:rPr>
              <a:t>န</a:t>
            </a:r>
            <a:r>
              <a:rPr lang="my-MM"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ဟပ္ရပါမည</a:t>
            </a:r>
            <a:r>
              <a:rPr lang="en-US" sz="2400" dirty="0">
                <a:latin typeface="Zawgyi-One" panose="020B0604030504040204" pitchFamily="34" charset="0"/>
                <a:cs typeface="Zawgyi-One" panose="020B0604030504040204" pitchFamily="34" charset="0"/>
              </a:rPr>
              <a:t>္။ </a:t>
            </a:r>
            <a:br>
              <a:rPr lang="en-US" sz="2400" dirty="0">
                <a:latin typeface="Zawgyi-One" panose="020B0604030504040204" pitchFamily="34" charset="0"/>
                <a:cs typeface="Zawgyi-One" panose="020B0604030504040204" pitchFamily="34" charset="0"/>
              </a:rPr>
            </a:br>
            <a:endParaRPr sz="2400" dirty="0">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340130563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7" name="Text Placeholder 2"/>
          <p:cNvSpPr txBox="1">
            <a:spLocks noGrp="1"/>
          </p:cNvSpPr>
          <p:nvPr>
            <p:ph type="body" idx="1"/>
          </p:nvPr>
        </p:nvSpPr>
        <p:spPr>
          <a:xfrm>
            <a:off x="0" y="781330"/>
            <a:ext cx="9143999" cy="4637557"/>
          </a:xfrm>
          <a:prstGeom prst="rect">
            <a:avLst/>
          </a:prstGeom>
        </p:spPr>
        <p:txBody>
          <a:bodyPr>
            <a:normAutofit fontScale="92500" lnSpcReduction="20000"/>
          </a:bodyPr>
          <a:lstStyle/>
          <a:p>
            <a:pPr marL="0" indent="0" algn="ctr" defTabSz="155448">
              <a:lnSpc>
                <a:spcPct val="150000"/>
              </a:lnSpc>
              <a:spcBef>
                <a:spcPts val="200"/>
              </a:spcBef>
              <a:buSzTx/>
              <a:buNone/>
              <a:defRPr sz="720"/>
            </a:pPr>
            <a:endParaRPr sz="600" dirty="0">
              <a:latin typeface="Zawgyi-One" pitchFamily="34" charset="0"/>
              <a:cs typeface="Zawgyi-One" pitchFamily="34" charset="0"/>
            </a:endParaRPr>
          </a:p>
          <a:p>
            <a:pPr marL="0" indent="0" algn="ctr" defTabSz="155448">
              <a:lnSpc>
                <a:spcPct val="150000"/>
              </a:lnSpc>
              <a:spcBef>
                <a:spcPts val="200"/>
              </a:spcBef>
              <a:buSzTx/>
              <a:buNone/>
              <a:defRPr sz="1440" b="1"/>
            </a:pPr>
            <a:r>
              <a:rPr lang="en-US" sz="3300" dirty="0" err="1">
                <a:latin typeface="Zawgyi-One" pitchFamily="34" charset="0"/>
                <a:cs typeface="Zawgyi-One" pitchFamily="34" charset="0"/>
              </a:rPr>
              <a:t>အားကိုးထိုက</a:t>
            </a:r>
            <a:r>
              <a:rPr lang="en-US" sz="3300" dirty="0">
                <a:latin typeface="Zawgyi-One" pitchFamily="34" charset="0"/>
                <a:cs typeface="Zawgyi-One" pitchFamily="34" charset="0"/>
              </a:rPr>
              <a:t>္ျ</a:t>
            </a:r>
            <a:r>
              <a:rPr lang="en-US" sz="3300" dirty="0" err="1">
                <a:latin typeface="Zawgyi-One" pitchFamily="34" charset="0"/>
                <a:cs typeface="Zawgyi-One" pitchFamily="34" charset="0"/>
              </a:rPr>
              <a:t>ပီး</a:t>
            </a:r>
            <a:r>
              <a:rPr lang="en-US" sz="3300" dirty="0">
                <a:latin typeface="Zawgyi-One" pitchFamily="34" charset="0"/>
                <a:cs typeface="Zawgyi-One" pitchFamily="34" charset="0"/>
              </a:rPr>
              <a:t> </a:t>
            </a:r>
            <a:r>
              <a:rPr lang="en-US" sz="3300" dirty="0" err="1">
                <a:latin typeface="Zawgyi-One" pitchFamily="34" charset="0"/>
                <a:cs typeface="Zawgyi-One" pitchFamily="34" charset="0"/>
              </a:rPr>
              <a:t>နိမ</a:t>
            </a:r>
            <a:r>
              <a:rPr lang="en-US" sz="3300" dirty="0">
                <a:latin typeface="Zawgyi-One" pitchFamily="34" charset="0"/>
                <a:cs typeface="Zawgyi-One" pitchFamily="34" charset="0"/>
              </a:rPr>
              <a:t>့္</a:t>
            </a:r>
            <a:r>
              <a:rPr lang="en-US" sz="3300" dirty="0" err="1">
                <a:latin typeface="Zawgyi-One" pitchFamily="34" charset="0"/>
                <a:cs typeface="Zawgyi-One" pitchFamily="34" charset="0"/>
              </a:rPr>
              <a:t>ခ်တတ္သူတစ္ဦးေနာက္ကို</a:t>
            </a:r>
            <a:r>
              <a:rPr lang="en-US" sz="3300" dirty="0">
                <a:latin typeface="Zawgyi-One" pitchFamily="34" charset="0"/>
                <a:cs typeface="Zawgyi-One" pitchFamily="34" charset="0"/>
              </a:rPr>
              <a:t>  </a:t>
            </a:r>
            <a:r>
              <a:rPr lang="en-US" sz="3300" dirty="0" err="1">
                <a:latin typeface="Zawgyi-One" pitchFamily="34" charset="0"/>
                <a:cs typeface="Zawgyi-One" pitchFamily="34" charset="0"/>
              </a:rPr>
              <a:t>သင္လုိက္ခဲ့ေသာအခ်ိန္ကို</a:t>
            </a:r>
            <a:r>
              <a:rPr lang="en-US" sz="3300" dirty="0">
                <a:latin typeface="Zawgyi-One" pitchFamily="34" charset="0"/>
                <a:cs typeface="Zawgyi-One" pitchFamily="34" charset="0"/>
              </a:rPr>
              <a:t> </a:t>
            </a:r>
            <a:r>
              <a:rPr lang="en-US" sz="3300" dirty="0" err="1">
                <a:latin typeface="Zawgyi-One" pitchFamily="34" charset="0"/>
                <a:cs typeface="Zawgyi-One" pitchFamily="34" charset="0"/>
              </a:rPr>
              <a:t>စဥ္စားၾကည</a:t>
            </a:r>
            <a:r>
              <a:rPr lang="en-US" sz="3300" dirty="0">
                <a:latin typeface="Zawgyi-One" pitchFamily="34" charset="0"/>
                <a:cs typeface="Zawgyi-One" pitchFamily="34" charset="0"/>
              </a:rPr>
              <a:t>့္ပါ</a:t>
            </a:r>
            <a:endParaRPr sz="3300" dirty="0">
              <a:latin typeface="Zawgyi-One" pitchFamily="34" charset="0"/>
              <a:cs typeface="Zawgyi-One" pitchFamily="34" charset="0"/>
            </a:endParaRPr>
          </a:p>
          <a:p>
            <a:pPr marL="0" indent="0" algn="ctr" defTabSz="155448">
              <a:lnSpc>
                <a:spcPct val="150000"/>
              </a:lnSpc>
              <a:spcBef>
                <a:spcPts val="200"/>
              </a:spcBef>
              <a:buSzTx/>
              <a:buNone/>
              <a:defRPr sz="1280" b="1"/>
            </a:pPr>
            <a:endParaRPr sz="1400" i="1" dirty="0">
              <a:latin typeface="Zawgyi-One" pitchFamily="34" charset="0"/>
              <a:cs typeface="Zawgyi-One" pitchFamily="34" charset="0"/>
            </a:endParaRPr>
          </a:p>
          <a:p>
            <a:pPr marL="0" indent="0" algn="ctr" defTabSz="155448">
              <a:lnSpc>
                <a:spcPct val="150000"/>
              </a:lnSpc>
              <a:spcBef>
                <a:spcPts val="200"/>
              </a:spcBef>
              <a:buSzTx/>
              <a:buNone/>
              <a:defRPr sz="1280" b="1"/>
            </a:pPr>
            <a:r>
              <a:rPr lang="en-US" sz="2400" i="1" dirty="0">
                <a:latin typeface="Zawgyi-One" pitchFamily="34" charset="0"/>
                <a:cs typeface="Zawgyi-One" pitchFamily="34" charset="0"/>
              </a:rPr>
              <a:t>၁။ </a:t>
            </a:r>
            <a:r>
              <a:rPr lang="en-US" sz="2400" i="1" dirty="0" err="1">
                <a:latin typeface="Zawgyi-One" pitchFamily="34" charset="0"/>
                <a:cs typeface="Zawgyi-One" pitchFamily="34" charset="0"/>
              </a:rPr>
              <a:t>ဘာအေျခအေနၾကဳံခဲ့ရသလဲ</a:t>
            </a:r>
            <a:r>
              <a:rPr lang="en-US" sz="2400" i="1" dirty="0">
                <a:latin typeface="Zawgyi-One" pitchFamily="34" charset="0"/>
                <a:cs typeface="Zawgyi-One" pitchFamily="34" charset="0"/>
              </a:rPr>
              <a:t>။</a:t>
            </a:r>
          </a:p>
          <a:p>
            <a:pPr marL="0" indent="0" algn="ctr" defTabSz="155448">
              <a:lnSpc>
                <a:spcPct val="150000"/>
              </a:lnSpc>
              <a:spcBef>
                <a:spcPts val="200"/>
              </a:spcBef>
              <a:buSzTx/>
              <a:buNone/>
              <a:defRPr sz="1280" b="1"/>
            </a:pPr>
            <a:r>
              <a:rPr lang="en-US" sz="2400" i="1" dirty="0">
                <a:latin typeface="Zawgyi-One" pitchFamily="34" charset="0"/>
                <a:cs typeface="Zawgyi-One" pitchFamily="34" charset="0"/>
              </a:rPr>
              <a:t>၂။ </a:t>
            </a:r>
            <a:r>
              <a:rPr lang="en-US" sz="2400" i="1" dirty="0" err="1">
                <a:latin typeface="Zawgyi-One" pitchFamily="34" charset="0"/>
                <a:cs typeface="Zawgyi-One" pitchFamily="34" charset="0"/>
              </a:rPr>
              <a:t>သင္ဘယ္လိုခံစားခဲ့ရသလဲဆိုတာ</a:t>
            </a:r>
            <a:r>
              <a:rPr lang="en-US" sz="2400" i="1" dirty="0">
                <a:latin typeface="Zawgyi-One" pitchFamily="34" charset="0"/>
                <a:cs typeface="Zawgyi-One" pitchFamily="34" charset="0"/>
              </a:rPr>
              <a:t> </a:t>
            </a:r>
            <a:r>
              <a:rPr lang="en-US" sz="2400" i="1" dirty="0" err="1">
                <a:latin typeface="Zawgyi-One" pitchFamily="34" charset="0"/>
                <a:cs typeface="Zawgyi-One" pitchFamily="34" charset="0"/>
              </a:rPr>
              <a:t>စကားလုံးသုံးေလးလုံးျဖင</a:t>
            </a:r>
            <a:r>
              <a:rPr lang="en-US" sz="2400" i="1" dirty="0">
                <a:latin typeface="Zawgyi-One" pitchFamily="34" charset="0"/>
                <a:cs typeface="Zawgyi-One" pitchFamily="34" charset="0"/>
              </a:rPr>
              <a:t>့္</a:t>
            </a:r>
            <a:r>
              <a:rPr lang="en-US" sz="2400" i="1" dirty="0" err="1">
                <a:latin typeface="Zawgyi-One" pitchFamily="34" charset="0"/>
                <a:cs typeface="Zawgyi-One" pitchFamily="34" charset="0"/>
              </a:rPr>
              <a:t>ေဖာ</a:t>
            </a:r>
            <a:r>
              <a:rPr lang="en-US" sz="2400" i="1" dirty="0">
                <a:latin typeface="Zawgyi-One" pitchFamily="34" charset="0"/>
                <a:cs typeface="Zawgyi-One" pitchFamily="34" charset="0"/>
              </a:rPr>
              <a:t>္ျ</a:t>
            </a:r>
            <a:r>
              <a:rPr lang="en-US" sz="2400" i="1" dirty="0" err="1">
                <a:latin typeface="Zawgyi-One" pitchFamily="34" charset="0"/>
                <a:cs typeface="Zawgyi-One" pitchFamily="34" charset="0"/>
              </a:rPr>
              <a:t>ပပ</a:t>
            </a:r>
            <a:r>
              <a:rPr lang="en-US" sz="2400" i="1" dirty="0">
                <a:latin typeface="Zawgyi-One" pitchFamily="34" charset="0"/>
                <a:cs typeface="Zawgyi-One" pitchFamily="34" charset="0"/>
              </a:rPr>
              <a:t>ါ။</a:t>
            </a:r>
          </a:p>
          <a:p>
            <a:pPr marL="0" indent="0" algn="ctr" defTabSz="155448">
              <a:lnSpc>
                <a:spcPct val="150000"/>
              </a:lnSpc>
              <a:spcBef>
                <a:spcPts val="200"/>
              </a:spcBef>
              <a:buSzTx/>
              <a:buNone/>
              <a:defRPr sz="1280" b="1"/>
            </a:pPr>
            <a:r>
              <a:rPr lang="en-US" sz="2400" i="1" dirty="0">
                <a:latin typeface="Zawgyi-One" pitchFamily="34" charset="0"/>
                <a:cs typeface="Zawgyi-One" pitchFamily="34" charset="0"/>
              </a:rPr>
              <a:t>၃။ </a:t>
            </a:r>
            <a:r>
              <a:rPr lang="en-US" sz="2400" i="1" dirty="0" err="1">
                <a:latin typeface="Zawgyi-One" pitchFamily="34" charset="0"/>
                <a:cs typeface="Zawgyi-One" pitchFamily="34" charset="0"/>
              </a:rPr>
              <a:t>သင္အေကာင္းဆုံးဆက</a:t>
            </a:r>
            <a:r>
              <a:rPr lang="en-US" sz="2400" i="1" dirty="0">
                <a:latin typeface="Zawgyi-One" pitchFamily="34" charset="0"/>
                <a:cs typeface="Zawgyi-One" pitchFamily="34" charset="0"/>
              </a:rPr>
              <a:t>္ျ</a:t>
            </a:r>
            <a:r>
              <a:rPr lang="en-US" sz="2400" i="1" dirty="0" err="1">
                <a:latin typeface="Zawgyi-One" pitchFamily="34" charset="0"/>
                <a:cs typeface="Zawgyi-One" pitchFamily="34" charset="0"/>
              </a:rPr>
              <a:t>ပီးလုပ္ေဆာင္နိုင္ဖို</a:t>
            </a:r>
            <a:r>
              <a:rPr lang="en-US" sz="2400" i="1" dirty="0">
                <a:latin typeface="Zawgyi-One" pitchFamily="34" charset="0"/>
                <a:cs typeface="Zawgyi-One" pitchFamily="34" charset="0"/>
              </a:rPr>
              <a:t>႔ </a:t>
            </a:r>
            <a:r>
              <a:rPr lang="en-US" sz="2400" i="1" dirty="0" err="1">
                <a:latin typeface="Zawgyi-One" pitchFamily="34" charset="0"/>
                <a:cs typeface="Zawgyi-One" pitchFamily="34" charset="0"/>
              </a:rPr>
              <a:t>ထိုသူက</a:t>
            </a:r>
            <a:r>
              <a:rPr lang="en-US" sz="2400" i="1" dirty="0">
                <a:latin typeface="Zawgyi-One" pitchFamily="34" charset="0"/>
                <a:cs typeface="Zawgyi-One" pitchFamily="34" charset="0"/>
              </a:rPr>
              <a:t> </a:t>
            </a:r>
            <a:r>
              <a:rPr lang="en-US" sz="2400" i="1" dirty="0" err="1">
                <a:latin typeface="Zawgyi-One" pitchFamily="34" charset="0"/>
                <a:cs typeface="Zawgyi-One" pitchFamily="34" charset="0"/>
              </a:rPr>
              <a:t>ဘယ္လိုဦးေဆာင္မႈမ်ိဳးကို</a:t>
            </a:r>
            <a:r>
              <a:rPr lang="en-US" sz="2400" i="1" dirty="0">
                <a:latin typeface="Zawgyi-One" pitchFamily="34" charset="0"/>
                <a:cs typeface="Zawgyi-One" pitchFamily="34" charset="0"/>
              </a:rPr>
              <a:t> </a:t>
            </a:r>
            <a:r>
              <a:rPr lang="en-US" sz="2400" i="1" dirty="0" err="1">
                <a:latin typeface="Zawgyi-One" pitchFamily="34" charset="0"/>
                <a:cs typeface="Zawgyi-One" pitchFamily="34" charset="0"/>
              </a:rPr>
              <a:t>လုပ္ေဆာင္ခဲ့ပါသလဲ</a:t>
            </a:r>
            <a:r>
              <a:rPr lang="en-US" sz="2400" i="1" dirty="0">
                <a:latin typeface="Zawgyi-One" pitchFamily="34" charset="0"/>
                <a:cs typeface="Zawgyi-One" pitchFamily="34" charset="0"/>
              </a:rPr>
              <a:t>။</a:t>
            </a:r>
          </a:p>
          <a:p>
            <a:pPr marL="0" indent="0" algn="ctr" defTabSz="155448">
              <a:lnSpc>
                <a:spcPct val="150000"/>
              </a:lnSpc>
              <a:spcBef>
                <a:spcPts val="200"/>
              </a:spcBef>
              <a:buSzTx/>
              <a:buNone/>
              <a:defRPr sz="1280" b="1"/>
            </a:pPr>
            <a:r>
              <a:rPr lang="en-US" sz="2400" i="1" dirty="0">
                <a:latin typeface="Zawgyi-One" pitchFamily="34" charset="0"/>
                <a:cs typeface="Zawgyi-One" pitchFamily="34" charset="0"/>
              </a:rPr>
              <a:t>၄။ </a:t>
            </a:r>
            <a:r>
              <a:rPr lang="en-US" sz="2400" i="1" dirty="0" err="1">
                <a:latin typeface="Zawgyi-One" pitchFamily="34" charset="0"/>
                <a:cs typeface="Zawgyi-One" pitchFamily="34" charset="0"/>
              </a:rPr>
              <a:t>သင္ေလးစားေသာေခါင္းေဆာင္မ်ား</a:t>
            </a:r>
            <a:r>
              <a:rPr lang="en-US" sz="2400" i="1" dirty="0">
                <a:latin typeface="Zawgyi-One" pitchFamily="34" charset="0"/>
                <a:cs typeface="Zawgyi-One" pitchFamily="34" charset="0"/>
              </a:rPr>
              <a:t>ႏွင့္ </a:t>
            </a:r>
            <a:r>
              <a:rPr lang="en-US" sz="2400" i="1" dirty="0" err="1">
                <a:latin typeface="Zawgyi-One" pitchFamily="34" charset="0"/>
                <a:cs typeface="Zawgyi-One" pitchFamily="34" charset="0"/>
              </a:rPr>
              <a:t>အလုပ္လုပ္ရသည</a:t>
            </a:r>
            <a:r>
              <a:rPr lang="en-US" sz="2400" i="1" dirty="0">
                <a:latin typeface="Zawgyi-One" pitchFamily="34" charset="0"/>
                <a:cs typeface="Zawgyi-One" pitchFamily="34" charset="0"/>
              </a:rPr>
              <a:t>့္</a:t>
            </a:r>
            <a:r>
              <a:rPr lang="en-US" sz="2400" i="1" dirty="0" err="1">
                <a:latin typeface="Zawgyi-One" pitchFamily="34" charset="0"/>
                <a:cs typeface="Zawgyi-One" pitchFamily="34" charset="0"/>
              </a:rPr>
              <a:t>အခ</a:t>
            </a:r>
            <a:r>
              <a:rPr lang="en-US" sz="2400" i="1" dirty="0">
                <a:latin typeface="Zawgyi-One" pitchFamily="34" charset="0"/>
                <a:cs typeface="Zawgyi-One" pitchFamily="34" charset="0"/>
              </a:rPr>
              <a:t>ါ </a:t>
            </a:r>
            <a:r>
              <a:rPr lang="en-US" sz="2400" i="1" dirty="0" err="1">
                <a:latin typeface="Zawgyi-One" pitchFamily="34" charset="0"/>
                <a:cs typeface="Zawgyi-One" pitchFamily="34" charset="0"/>
              </a:rPr>
              <a:t>ဘယ္လိုခံစားမိပါသလဲ</a:t>
            </a:r>
            <a:r>
              <a:rPr lang="en-US" sz="2400" i="1" dirty="0">
                <a:latin typeface="Zawgyi-One" pitchFamily="34" charset="0"/>
                <a:cs typeface="Zawgyi-One" pitchFamily="34" charset="0"/>
              </a:rPr>
              <a:t>။</a:t>
            </a:r>
            <a:endParaRPr sz="2400" i="1" dirty="0">
              <a:latin typeface="Zawgyi-One" pitchFamily="34" charset="0"/>
              <a:cs typeface="Zawgyi-One" pitchFamily="34" charset="0"/>
            </a:endParaRPr>
          </a:p>
          <a:p>
            <a:pPr marL="0" indent="0" algn="ctr" defTabSz="155448">
              <a:lnSpc>
                <a:spcPct val="150000"/>
              </a:lnSpc>
              <a:spcBef>
                <a:spcPts val="200"/>
              </a:spcBef>
              <a:buSzTx/>
              <a:buNone/>
              <a:defRPr sz="1280" b="1"/>
            </a:pPr>
            <a:endParaRPr sz="1100" dirty="0">
              <a:latin typeface="Zawgyi-One" pitchFamily="34" charset="0"/>
              <a:cs typeface="Zawgyi-One" pitchFamily="34" charset="0"/>
            </a:endParaRPr>
          </a:p>
          <a:p>
            <a:pPr marL="0" indent="0" algn="ctr" defTabSz="155448">
              <a:lnSpc>
                <a:spcPct val="150000"/>
              </a:lnSpc>
              <a:spcBef>
                <a:spcPts val="200"/>
              </a:spcBef>
              <a:buSzTx/>
              <a:buNone/>
              <a:defRPr sz="1280" b="1"/>
            </a:pPr>
            <a:endParaRPr sz="1100" dirty="0">
              <a:latin typeface="Zawgyi-One" pitchFamily="34" charset="0"/>
              <a:cs typeface="Zawgyi-One" pitchFamily="34" charset="0"/>
            </a:endParaRPr>
          </a:p>
          <a:p>
            <a:pPr marL="0" indent="0" algn="ctr" defTabSz="155448">
              <a:lnSpc>
                <a:spcPct val="150000"/>
              </a:lnSpc>
              <a:spcBef>
                <a:spcPts val="200"/>
              </a:spcBef>
              <a:buSzTx/>
              <a:buNone/>
              <a:defRPr sz="1280" b="1" i="1"/>
            </a:pPr>
            <a:endParaRPr sz="1100" dirty="0">
              <a:latin typeface="Zawgyi-One" pitchFamily="34" charset="0"/>
              <a:cs typeface="Zawgyi-One" pitchFamily="34" charset="0"/>
            </a:endParaRPr>
          </a:p>
          <a:p>
            <a:pPr marL="0" indent="0" algn="ctr" defTabSz="155448">
              <a:lnSpc>
                <a:spcPct val="150000"/>
              </a:lnSpc>
              <a:spcBef>
                <a:spcPts val="200"/>
              </a:spcBef>
              <a:buSzTx/>
              <a:buNone/>
              <a:defRPr sz="1280" b="1"/>
            </a:pPr>
            <a:endParaRPr sz="1100" dirty="0">
              <a:latin typeface="Zawgyi-One" pitchFamily="34" charset="0"/>
              <a:cs typeface="Zawgyi-One" pitchFamily="34" charset="0"/>
            </a:endParaRPr>
          </a:p>
          <a:p>
            <a:pPr marL="0" indent="0" algn="ctr" defTabSz="155448">
              <a:lnSpc>
                <a:spcPct val="150000"/>
              </a:lnSpc>
              <a:spcBef>
                <a:spcPts val="200"/>
              </a:spcBef>
              <a:buSzTx/>
              <a:buNone/>
              <a:defRPr sz="720" b="1"/>
            </a:pPr>
            <a:endParaRPr sz="600" dirty="0">
              <a:latin typeface="Zawgyi-One" pitchFamily="34" charset="0"/>
              <a:cs typeface="Zawgyi-One" pitchFamily="34" charset="0"/>
            </a:endParaRPr>
          </a:p>
        </p:txBody>
      </p:sp>
      <p:sp>
        <p:nvSpPr>
          <p:cNvPr id="178" name="Title 1"/>
          <p:cNvSpPr txBox="1">
            <a:spLocks noGrp="1"/>
          </p:cNvSpPr>
          <p:nvPr>
            <p:ph type="title"/>
          </p:nvPr>
        </p:nvSpPr>
        <p:spPr>
          <a:xfrm>
            <a:off x="298511" y="344838"/>
            <a:ext cx="8738621" cy="576280"/>
          </a:xfrm>
          <a:prstGeom prst="rect">
            <a:avLst/>
          </a:prstGeom>
        </p:spPr>
        <p:txBody>
          <a:bodyPr>
            <a:normAutofit fontScale="90000"/>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အားကိုးထိုက</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နိမ</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ခ်မႈရွိျခင္းကို</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ဦးစားေပးျခင္း</a:t>
            </a:r>
            <a:endParaRPr sz="2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87" name="Text Placeholder 2"/>
          <p:cNvSpPr txBox="1">
            <a:spLocks noGrp="1"/>
          </p:cNvSpPr>
          <p:nvPr>
            <p:ph type="body" sz="half" idx="1"/>
          </p:nvPr>
        </p:nvSpPr>
        <p:spPr>
          <a:xfrm>
            <a:off x="51383" y="2237843"/>
            <a:ext cx="9041234" cy="1661057"/>
          </a:xfrm>
          <a:prstGeom prst="rect">
            <a:avLst/>
          </a:prstGeom>
        </p:spPr>
        <p:txBody>
          <a:bodyPr>
            <a:noAutofit/>
          </a:bodyPr>
          <a:lstStyle/>
          <a:p>
            <a:pPr marL="0" indent="0" algn="ctr" defTabSz="388620">
              <a:lnSpc>
                <a:spcPct val="170000"/>
              </a:lnSpc>
              <a:spcBef>
                <a:spcPts val="500"/>
              </a:spcBef>
              <a:buSzTx/>
              <a:buNone/>
              <a:defRPr sz="3000" b="1">
                <a:solidFill>
                  <a:schemeClr val="accent2"/>
                </a:solidFill>
              </a:defRPr>
            </a:pPr>
            <a:r>
              <a:rPr lang="en-US" sz="2400" dirty="0" err="1">
                <a:latin typeface="Zawgyi-One" panose="020B0604030504040204" pitchFamily="34" charset="0"/>
                <a:cs typeface="Zawgyi-One" panose="020B0604030504040204" pitchFamily="34" charset="0"/>
              </a:rPr>
              <a:t>အျမဲအတူရွိေနျခင္း</a:t>
            </a:r>
            <a:r>
              <a:rPr lang="en-US" sz="2400" dirty="0">
                <a:latin typeface="Zawgyi-One" panose="020B0604030504040204" pitchFamily="34" charset="0"/>
                <a:cs typeface="Zawgyi-One" panose="020B0604030504040204" pitchFamily="34" charset="0"/>
              </a:rPr>
              <a:t>ႏွင့္ </a:t>
            </a:r>
            <a:r>
              <a:rPr lang="en-US" sz="2400" dirty="0" err="1">
                <a:latin typeface="Zawgyi-One" panose="020B0604030504040204" pitchFamily="34" charset="0"/>
                <a:cs typeface="Zawgyi-One" panose="020B0604030504040204" pitchFamily="34" charset="0"/>
              </a:rPr>
              <a:t>ဂရုစိုက္စြာဆက္ဆံျခင္း</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အရည္အေသြး</a:t>
            </a:r>
            <a:br>
              <a:rPr lang="en-US" sz="2400" dirty="0">
                <a:latin typeface="Zawgyi-One" panose="020B0604030504040204" pitchFamily="34" charset="0"/>
                <a:cs typeface="Zawgyi-One" panose="020B0604030504040204" pitchFamily="34" charset="0"/>
              </a:rPr>
            </a:br>
            <a:r>
              <a:rPr lang="en-US" sz="2000" b="1" dirty="0">
                <a:latin typeface="Zawgyi-One" pitchFamily="34" charset="0"/>
                <a:cs typeface="Zawgyi-One" pitchFamily="34" charset="0"/>
              </a:rPr>
              <a:t>“</a:t>
            </a:r>
            <a:r>
              <a:rPr lang="en-US" sz="2000" b="1" dirty="0" err="1">
                <a:latin typeface="Zawgyi-One" pitchFamily="34" charset="0"/>
                <a:cs typeface="Zawgyi-One" pitchFamily="34" charset="0"/>
              </a:rPr>
              <a:t>ေခါင္းေဆာင္တစ္ဦး</a:t>
            </a:r>
            <a:r>
              <a:rPr lang="en-US" sz="2000" b="1" dirty="0">
                <a:latin typeface="Zawgyi-One" pitchFamily="34" charset="0"/>
                <a:cs typeface="Zawgyi-One" pitchFamily="34" charset="0"/>
              </a:rPr>
              <a:t>၏ </a:t>
            </a:r>
            <a:r>
              <a:rPr lang="en-US" sz="2000" b="1" dirty="0" err="1">
                <a:latin typeface="Zawgyi-One" pitchFamily="34" charset="0"/>
                <a:cs typeface="Zawgyi-One" pitchFamily="34" charset="0"/>
              </a:rPr>
              <a:t>အေရးၾကီးဆုံးအခ်က္မွာ</a:t>
            </a:r>
            <a:r>
              <a:rPr lang="en-US" sz="2000" b="1" dirty="0">
                <a:latin typeface="Zawgyi-One" pitchFamily="34" charset="0"/>
                <a:cs typeface="Zawgyi-One" pitchFamily="34" charset="0"/>
              </a:rPr>
              <a:t> </a:t>
            </a:r>
          </a:p>
          <a:p>
            <a:pPr marL="0" indent="0" algn="ctr" defTabSz="388620">
              <a:lnSpc>
                <a:spcPct val="170000"/>
              </a:lnSpc>
              <a:spcBef>
                <a:spcPts val="500"/>
              </a:spcBef>
              <a:buSzTx/>
              <a:buNone/>
              <a:defRPr sz="3000" b="1">
                <a:solidFill>
                  <a:schemeClr val="accent2"/>
                </a:solidFill>
              </a:defRPr>
            </a:pPr>
            <a:r>
              <a:rPr lang="en-US" sz="2000" b="1" dirty="0" err="1">
                <a:latin typeface="Zawgyi-One" pitchFamily="34" charset="0"/>
                <a:cs typeface="Zawgyi-One" pitchFamily="34" charset="0"/>
              </a:rPr>
              <a:t>သူရွိေနခ်ိန္မွာ</a:t>
            </a:r>
            <a:r>
              <a:rPr lang="en-US" sz="2000" b="1" dirty="0">
                <a:latin typeface="Zawgyi-One" pitchFamily="34" charset="0"/>
                <a:cs typeface="Zawgyi-One" pitchFamily="34" charset="0"/>
              </a:rPr>
              <a:t> </a:t>
            </a:r>
            <a:r>
              <a:rPr lang="en-US" sz="2000" b="1" dirty="0" err="1">
                <a:latin typeface="Zawgyi-One" pitchFamily="34" charset="0"/>
                <a:cs typeface="Zawgyi-One" pitchFamily="34" charset="0"/>
              </a:rPr>
              <a:t>ဘာကို</a:t>
            </a:r>
            <a:r>
              <a:rPr lang="en-US" sz="2000" b="1" dirty="0">
                <a:latin typeface="Zawgyi-One" pitchFamily="34" charset="0"/>
                <a:cs typeface="Zawgyi-One" pitchFamily="34" charset="0"/>
              </a:rPr>
              <a:t> </a:t>
            </a:r>
            <a:r>
              <a:rPr lang="en-US" sz="2000" b="1" dirty="0" err="1">
                <a:latin typeface="Zawgyi-One" pitchFamily="34" charset="0"/>
                <a:cs typeface="Zawgyi-One" pitchFamily="34" charset="0"/>
              </a:rPr>
              <a:t>ယူေဆာင္ပါသလဲဆိုတာပ</a:t>
            </a:r>
            <a:r>
              <a:rPr lang="en-US" sz="2000" b="1" dirty="0">
                <a:latin typeface="Zawgyi-One" pitchFamily="34" charset="0"/>
                <a:cs typeface="Zawgyi-One" pitchFamily="34" charset="0"/>
              </a:rPr>
              <a:t>ါ။</a:t>
            </a:r>
            <a:r>
              <a:rPr lang="en-US" sz="2000" b="1" i="1" dirty="0">
                <a:latin typeface="Zawgyi-One" pitchFamily="34" charset="0"/>
                <a:cs typeface="Zawgyi-One" pitchFamily="34" charset="0"/>
              </a:rPr>
              <a:t>”</a:t>
            </a:r>
            <a:r>
              <a:rPr sz="2000" b="1" dirty="0">
                <a:latin typeface="Zawgyi-One" pitchFamily="34" charset="0"/>
                <a:cs typeface="Zawgyi-One" pitchFamily="34" charset="0"/>
              </a:rPr>
              <a:t> </a:t>
            </a:r>
          </a:p>
        </p:txBody>
      </p:sp>
      <p:sp>
        <p:nvSpPr>
          <p:cNvPr id="188" name="Oval"/>
          <p:cNvSpPr/>
          <p:nvPr/>
        </p:nvSpPr>
        <p:spPr>
          <a:xfrm>
            <a:off x="3965797" y="848440"/>
            <a:ext cx="1270000" cy="1541804"/>
          </a:xfrm>
          <a:prstGeom prst="ellipse">
            <a:avLst/>
          </a:prstGeom>
          <a:solidFill>
            <a:schemeClr val="accent2"/>
          </a:solidFill>
          <a:ln w="12700">
            <a:miter lim="400000"/>
          </a:ln>
        </p:spPr>
        <p:txBody>
          <a:bodyPr lIns="45718" tIns="45718" rIns="45718" bIns="45718" anchor="ctr"/>
          <a:lstStyle/>
          <a:p>
            <a:endParaRPr dirty="0"/>
          </a:p>
        </p:txBody>
      </p:sp>
      <p:sp>
        <p:nvSpPr>
          <p:cNvPr id="189" name="5"/>
          <p:cNvSpPr txBox="1"/>
          <p:nvPr/>
        </p:nvSpPr>
        <p:spPr>
          <a:xfrm>
            <a:off x="4284270" y="872872"/>
            <a:ext cx="654983" cy="120032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rPr lang="en-US" dirty="0">
                <a:latin typeface="Zawgyi-One" pitchFamily="34" charset="0"/>
                <a:cs typeface="Zawgyi-One" pitchFamily="34" charset="0"/>
              </a:rPr>
              <a:t>၅</a:t>
            </a:r>
            <a:endParaRPr dirty="0">
              <a:latin typeface="Zawgyi-One" pitchFamily="34" charset="0"/>
              <a:cs typeface="Zawgyi-One" pitchFamily="34" charset="0"/>
            </a:endParaRPr>
          </a:p>
        </p:txBody>
      </p:sp>
      <p:sp>
        <p:nvSpPr>
          <p:cNvPr id="190" name="Philippians 4:5-6…"/>
          <p:cNvSpPr txBox="1"/>
          <p:nvPr/>
        </p:nvSpPr>
        <p:spPr>
          <a:xfrm>
            <a:off x="153505" y="3785282"/>
            <a:ext cx="8939112" cy="1615823"/>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defTabSz="388620">
              <a:buFont typeface="Arial"/>
              <a:defRPr sz="2200">
                <a:latin typeface="+mj-lt"/>
                <a:ea typeface="+mj-ea"/>
                <a:cs typeface="+mj-cs"/>
                <a:sym typeface="Helvetica"/>
              </a:defRPr>
            </a:pPr>
            <a:endParaRPr lang="en-US" sz="2000" dirty="0">
              <a:latin typeface="Zawgyi-One" pitchFamily="34" charset="0"/>
              <a:cs typeface="Zawgyi-One" pitchFamily="34" charset="0"/>
            </a:endParaRPr>
          </a:p>
          <a:p>
            <a:pPr defTabSz="388620">
              <a:buFont typeface="Arial"/>
              <a:defRPr sz="2200">
                <a:latin typeface="+mj-lt"/>
                <a:ea typeface="+mj-ea"/>
                <a:cs typeface="+mj-cs"/>
                <a:sym typeface="Helvetica"/>
              </a:defRPr>
            </a:pPr>
            <a:r>
              <a:rPr lang="en-US" sz="2000" dirty="0">
                <a:latin typeface="Zawgyi-One" pitchFamily="34" charset="0"/>
                <a:cs typeface="Zawgyi-One" pitchFamily="34" charset="0"/>
              </a:rPr>
              <a:t>“</a:t>
            </a:r>
            <a:r>
              <a:rPr lang="en-US" sz="2000" b="1" i="1" dirty="0" err="1">
                <a:latin typeface="Zawgyi-One" pitchFamily="34" charset="0"/>
                <a:cs typeface="Zawgyi-One" pitchFamily="34" charset="0"/>
              </a:rPr>
              <a:t>သင္တို</a:t>
            </a:r>
            <a:r>
              <a:rPr lang="en-US" sz="2000" b="1" i="1" dirty="0">
                <a:latin typeface="Zawgyi-One" pitchFamily="34" charset="0"/>
                <a:cs typeface="Zawgyi-One" pitchFamily="34" charset="0"/>
              </a:rPr>
              <a:t>႔၏ </a:t>
            </a:r>
            <a:r>
              <a:rPr lang="en-US" sz="2000" b="1" i="1" dirty="0" err="1">
                <a:latin typeface="Zawgyi-One" pitchFamily="34" charset="0"/>
                <a:cs typeface="Zawgyi-One" pitchFamily="34" charset="0"/>
              </a:rPr>
              <a:t>ေျဖးညွင္းျခင္းသေဘာကို</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ထင္ရွားေစၾကေလာ</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စိုးရိမ</a:t>
            </a:r>
            <a:r>
              <a:rPr lang="en-US" sz="2000" b="1" i="1" dirty="0">
                <a:latin typeface="Zawgyi-One" pitchFamily="34" charset="0"/>
                <a:cs typeface="Zawgyi-One" pitchFamily="34" charset="0"/>
              </a:rPr>
              <a:t>္ျ</a:t>
            </a:r>
            <a:r>
              <a:rPr lang="en-US" sz="2000" b="1" i="1" dirty="0" err="1">
                <a:latin typeface="Zawgyi-One" pitchFamily="34" charset="0"/>
                <a:cs typeface="Zawgyi-One" pitchFamily="34" charset="0"/>
              </a:rPr>
              <a:t>ခင္းမရွိနဲ</a:t>
            </a:r>
            <a:r>
              <a:rPr lang="en-US" sz="2000" b="1" i="1" dirty="0">
                <a:latin typeface="Zawgyi-One" pitchFamily="34" charset="0"/>
                <a:cs typeface="Zawgyi-One" pitchFamily="34" charset="0"/>
              </a:rPr>
              <a:t>႕..</a:t>
            </a:r>
            <a:r>
              <a:rPr lang="mr-IN" sz="2000" dirty="0">
                <a:latin typeface="Zawgyi-One" pitchFamily="34" charset="0"/>
                <a:cs typeface="Helvetica Neue"/>
              </a:rPr>
              <a:t>…</a:t>
            </a:r>
            <a:r>
              <a:rPr lang="en-US" sz="2000" dirty="0">
                <a:latin typeface="Zawgyi-One" pitchFamily="34" charset="0"/>
                <a:cs typeface="Zawgyi-One" pitchFamily="34" charset="0"/>
              </a:rPr>
              <a:t>” </a:t>
            </a:r>
            <a:r>
              <a:rPr lang="en-US" sz="1600" dirty="0" err="1">
                <a:latin typeface="Zawgyi-One" pitchFamily="34" charset="0"/>
                <a:cs typeface="Zawgyi-One" pitchFamily="34" charset="0"/>
                <a:sym typeface="Helvetica"/>
              </a:rPr>
              <a:t>ဖိ</a:t>
            </a:r>
            <a:r>
              <a:rPr lang="en-US" sz="1600" dirty="0">
                <a:latin typeface="Zawgyi-One" pitchFamily="34" charset="0"/>
                <a:cs typeface="Zawgyi-One" pitchFamily="34" charset="0"/>
                <a:sym typeface="Helvetica"/>
              </a:rPr>
              <a:t> ၄း၅-၆ </a:t>
            </a:r>
            <a:endParaRPr sz="1600" dirty="0">
              <a:latin typeface="Zawgyi-One" pitchFamily="34" charset="0"/>
              <a:cs typeface="Zawgyi-One" pitchFamily="34" charset="0"/>
            </a:endParaRPr>
          </a:p>
          <a:p>
            <a:pPr algn="ctr" defTabSz="388620">
              <a:buFont typeface="Arial"/>
              <a:defRPr sz="2200">
                <a:latin typeface="+mj-lt"/>
                <a:ea typeface="+mj-ea"/>
                <a:cs typeface="+mj-cs"/>
                <a:sym typeface="Helvetica"/>
              </a:defRPr>
            </a:pPr>
            <a:endParaRPr sz="2300" dirty="0">
              <a:latin typeface="Zawgyi-One" pitchFamily="34" charset="0"/>
              <a:cs typeface="Zawgyi-One" pitchFamily="34" charset="0"/>
            </a:endParaRPr>
          </a:p>
          <a:p>
            <a:pPr algn="ctr">
              <a:buFont typeface="Arial"/>
              <a:defRPr>
                <a:latin typeface="+mj-lt"/>
                <a:ea typeface="+mj-ea"/>
                <a:cs typeface="+mj-cs"/>
                <a:sym typeface="Helvetica"/>
              </a:defRPr>
            </a:pPr>
            <a:r>
              <a:rPr lang="en-US" dirty="0">
                <a:latin typeface="Zawgyi-One" pitchFamily="34" charset="0"/>
                <a:cs typeface="Zawgyi-One" pitchFamily="34" charset="0"/>
              </a:rPr>
              <a:t>“</a:t>
            </a:r>
            <a:r>
              <a:rPr lang="en-US" b="1" i="1" dirty="0" err="1">
                <a:latin typeface="Zawgyi-One" pitchFamily="34" charset="0"/>
                <a:cs typeface="Zawgyi-One" pitchFamily="34" charset="0"/>
              </a:rPr>
              <a:t>သင္တို႔ကိုခ်စ္ေသာေၾကာင</a:t>
            </a:r>
            <a:r>
              <a:rPr lang="en-US" b="1" i="1" dirty="0">
                <a:latin typeface="Zawgyi-One" pitchFamily="34" charset="0"/>
                <a:cs typeface="Zawgyi-One" pitchFamily="34" charset="0"/>
              </a:rPr>
              <a:t>့္….ဧ၀ံေဂလိတရားကိုမွ်</a:t>
            </a:r>
            <a:r>
              <a:rPr lang="en-US" b="1" i="1" dirty="0" err="1">
                <a:latin typeface="Zawgyi-One" pitchFamily="34" charset="0"/>
                <a:cs typeface="Zawgyi-One" pitchFamily="34" charset="0"/>
              </a:rPr>
              <a:t>မက</a:t>
            </a:r>
            <a:r>
              <a:rPr lang="en-US" b="1" i="1" dirty="0">
                <a:latin typeface="Zawgyi-One" pitchFamily="34" charset="0"/>
                <a:cs typeface="Zawgyi-One" pitchFamily="34" charset="0"/>
              </a:rPr>
              <a:t>၊ </a:t>
            </a:r>
            <a:r>
              <a:rPr lang="en-US" b="1" i="1" dirty="0" err="1">
                <a:latin typeface="Zawgyi-One" pitchFamily="34" charset="0"/>
                <a:cs typeface="Zawgyi-One" pitchFamily="34" charset="0"/>
              </a:rPr>
              <a:t>ကိုယ္အသက္ကိုပင</a:t>
            </a:r>
            <a:r>
              <a:rPr lang="en-US" b="1" i="1" dirty="0">
                <a:latin typeface="Zawgyi-One" pitchFamily="34" charset="0"/>
                <a:cs typeface="Zawgyi-One" pitchFamily="34" charset="0"/>
              </a:rPr>
              <a:t>္ </a:t>
            </a:r>
            <a:r>
              <a:rPr lang="en-US" b="1" i="1" dirty="0" err="1">
                <a:latin typeface="Zawgyi-One" pitchFamily="34" charset="0"/>
                <a:cs typeface="Zawgyi-One" pitchFamily="34" charset="0"/>
              </a:rPr>
              <a:t>ေပးခ်င္ေသာ</a:t>
            </a:r>
            <a:r>
              <a:rPr lang="en-US" b="1" i="1" dirty="0">
                <a:latin typeface="Zawgyi-One" pitchFamily="34" charset="0"/>
                <a:cs typeface="Zawgyi-One" pitchFamily="34" charset="0"/>
              </a:rPr>
              <a:t> </a:t>
            </a:r>
            <a:r>
              <a:rPr lang="en-US" b="1" i="1" dirty="0" err="1">
                <a:latin typeface="Zawgyi-One" pitchFamily="34" charset="0"/>
                <a:cs typeface="Zawgyi-One" pitchFamily="34" charset="0"/>
              </a:rPr>
              <a:t>ေစတနာစိတ္ရွိၾက</a:t>
            </a:r>
            <a:r>
              <a:rPr lang="en-US" b="1" i="1" dirty="0">
                <a:latin typeface="Zawgyi-One" pitchFamily="34" charset="0"/>
                <a:cs typeface="Zawgyi-One" pitchFamily="34" charset="0"/>
              </a:rPr>
              <a:t>၏။</a:t>
            </a:r>
            <a:r>
              <a:rPr lang="en-US" dirty="0">
                <a:latin typeface="Zawgyi-One" pitchFamily="34" charset="0"/>
                <a:cs typeface="Zawgyi-One" pitchFamily="34" charset="0"/>
              </a:rPr>
              <a:t>” </a:t>
            </a:r>
            <a:r>
              <a:rPr lang="en-US" dirty="0">
                <a:latin typeface="Zawgyi-One" pitchFamily="34" charset="0"/>
                <a:cs typeface="Zawgyi-One" pitchFamily="34" charset="0"/>
                <a:sym typeface="Helvetica"/>
              </a:rPr>
              <a:t>၁ </a:t>
            </a:r>
            <a:r>
              <a:rPr lang="en-US" dirty="0" err="1">
                <a:latin typeface="Zawgyi-One" pitchFamily="34" charset="0"/>
                <a:cs typeface="Zawgyi-One" pitchFamily="34" charset="0"/>
                <a:sym typeface="Helvetica"/>
              </a:rPr>
              <a:t>သက</a:t>
            </a:r>
            <a:r>
              <a:rPr lang="en-US" dirty="0">
                <a:latin typeface="Zawgyi-One" pitchFamily="34" charset="0"/>
                <a:cs typeface="Zawgyi-One" pitchFamily="34" charset="0"/>
                <a:sym typeface="Helvetica"/>
              </a:rPr>
              <a:t>္ ၂း၆-၈</a:t>
            </a:r>
            <a:endParaRPr dirty="0">
              <a:latin typeface="Zawgyi-One" pitchFamily="34" charset="0"/>
              <a:cs typeface="Zawgyi-One"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p:tmAbs val="0"/>
                                  </p:iterate>
                                  <p:childTnLst>
                                    <p:set>
                                      <p:cBhvr>
                                        <p:cTn id="6" fill="hold"/>
                                        <p:tgtEl>
                                          <p:spTgt spid="19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90">
                                            <p:txEl>
                                              <p:pRg st="3" end="3"/>
                                            </p:txEl>
                                          </p:spTgt>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190">
                                            <p:bg/>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190">
                                            <p:txEl>
                                              <p:pRg st="1" end="1"/>
                                            </p:txEl>
                                          </p:spTgt>
                                        </p:tgtEl>
                                        <p:attrNameLst>
                                          <p:attrName>style.visibility</p:attrName>
                                        </p:attrNameLst>
                                      </p:cBhvr>
                                      <p:to>
                                        <p:strVal val="visible"/>
                                      </p:to>
                                    </p:set>
                                  </p:childTnLst>
                                </p:cTn>
                              </p:par>
                              <p:par>
                                <p:cTn id="21" presetID="1" presetClass="entr" presetSubtype="0" fill="hold" grpId="2" nodeType="withEffect">
                                  <p:stCondLst>
                                    <p:cond delay="0"/>
                                  </p:stCondLst>
                                  <p:childTnLst>
                                    <p:set>
                                      <p:cBhvr>
                                        <p:cTn id="22" dur="1" fill="hold">
                                          <p:stCondLst>
                                            <p:cond delay="0"/>
                                          </p:stCondLst>
                                        </p:cTn>
                                        <p:tgtEl>
                                          <p:spTgt spid="19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3" nodeType="clickEffect">
                                  <p:stCondLst>
                                    <p:cond delay="0"/>
                                  </p:stCondLst>
                                  <p:childTnLst>
                                    <p:set>
                                      <p:cBhvr>
                                        <p:cTn id="26" dur="1" fill="hold">
                                          <p:stCondLst>
                                            <p:cond delay="0"/>
                                          </p:stCondLst>
                                        </p:cTn>
                                        <p:tgtEl>
                                          <p:spTgt spid="190">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3" nodeType="clickEffect">
                                  <p:stCondLst>
                                    <p:cond delay="0"/>
                                  </p:stCondLst>
                                  <p:childTnLst>
                                    <p:set>
                                      <p:cBhvr>
                                        <p:cTn id="30" dur="1" fill="hold">
                                          <p:stCondLst>
                                            <p:cond delay="0"/>
                                          </p:stCondLst>
                                        </p:cTn>
                                        <p:tgtEl>
                                          <p:spTgt spid="190">
                                            <p:txEl>
                                              <p:pRg st="1" end="1"/>
                                            </p:txEl>
                                          </p:spTgt>
                                        </p:tgtEl>
                                        <p:attrNameLst>
                                          <p:attrName>style.visibility</p:attrName>
                                        </p:attrNameLst>
                                      </p:cBhvr>
                                      <p:to>
                                        <p:strVal val="visible"/>
                                      </p:to>
                                    </p:set>
                                  </p:childTnLst>
                                </p:cTn>
                              </p:par>
                              <p:par>
                                <p:cTn id="31" presetID="1" presetClass="entr" presetSubtype="0" fill="hold" grpId="3" nodeType="withEffect">
                                  <p:stCondLst>
                                    <p:cond delay="0"/>
                                  </p:stCondLst>
                                  <p:childTnLst>
                                    <p:set>
                                      <p:cBhvr>
                                        <p:cTn id="32" dur="1" fill="hold">
                                          <p:stCondLst>
                                            <p:cond delay="0"/>
                                          </p:stCondLst>
                                        </p:cTn>
                                        <p:tgtEl>
                                          <p:spTgt spid="1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1" build="p" animBg="1" advAuto="0"/>
      <p:bldP spid="190" grpId="2" build="p" animBg="1"/>
      <p:bldP spid="190" grpId="3"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92" name="Text Placeholder 2"/>
          <p:cNvSpPr txBox="1">
            <a:spLocks noGrp="1"/>
          </p:cNvSpPr>
          <p:nvPr>
            <p:ph type="body" sz="quarter" idx="1"/>
          </p:nvPr>
        </p:nvSpPr>
        <p:spPr>
          <a:xfrm>
            <a:off x="97685" y="671647"/>
            <a:ext cx="9046315" cy="1434948"/>
          </a:xfrm>
          <a:prstGeom prst="rect">
            <a:avLst/>
          </a:prstGeom>
        </p:spPr>
        <p:txBody>
          <a:bodyPr/>
          <a:lstStyle/>
          <a:p>
            <a:pPr marL="0" indent="0">
              <a:buNone/>
            </a:pPr>
            <a:r>
              <a:rPr lang="en-US" sz="2000" b="1" dirty="0"/>
              <a:t> </a:t>
            </a:r>
            <a:endParaRPr lang="en-US" sz="2400" b="1" dirty="0"/>
          </a:p>
          <a:p>
            <a:pPr marL="0" indent="0" algn="ctr">
              <a:lnSpc>
                <a:spcPct val="110000"/>
              </a:lnSpc>
              <a:spcBef>
                <a:spcPts val="0"/>
              </a:spcBef>
              <a:buSzTx/>
              <a:buNone/>
              <a:defRPr sz="2000"/>
            </a:pPr>
            <a:endParaRPr lang="en-US" sz="2000" b="1" dirty="0"/>
          </a:p>
          <a:p>
            <a:pPr marL="0" indent="0" algn="ctr">
              <a:lnSpc>
                <a:spcPct val="110000"/>
              </a:lnSpc>
              <a:spcBef>
                <a:spcPts val="0"/>
              </a:spcBef>
              <a:buSzTx/>
              <a:buNone/>
              <a:defRPr sz="2000"/>
            </a:pPr>
            <a:endParaRPr dirty="0"/>
          </a:p>
        </p:txBody>
      </p:sp>
      <p:sp>
        <p:nvSpPr>
          <p:cNvPr id="193" name="Title 1"/>
          <p:cNvSpPr txBox="1">
            <a:spLocks noGrp="1"/>
          </p:cNvSpPr>
          <p:nvPr>
            <p:ph type="title"/>
          </p:nvPr>
        </p:nvSpPr>
        <p:spPr>
          <a:xfrm>
            <a:off x="278191" y="205784"/>
            <a:ext cx="8738621" cy="98294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အျမဲအတူရွိေနျခင္း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ဂရုစိုက္စြာဆက္ဆံျခင္းကို</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ဦးစားေပးျခင္း</a:t>
            </a:r>
            <a:endParaRPr sz="2800" dirty="0"/>
          </a:p>
        </p:txBody>
      </p:sp>
      <p:sp>
        <p:nvSpPr>
          <p:cNvPr id="194" name="“Let Your Life Speak”  “To Know As We Are Known” books by Parker Palmer…"/>
          <p:cNvSpPr txBox="1"/>
          <p:nvPr/>
        </p:nvSpPr>
        <p:spPr>
          <a:xfrm>
            <a:off x="97685" y="1028644"/>
            <a:ext cx="9046315" cy="404725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buFont typeface="Arial"/>
              <a:defRPr sz="1200" b="1">
                <a:latin typeface="+mj-lt"/>
                <a:ea typeface="+mj-ea"/>
                <a:cs typeface="+mj-cs"/>
                <a:sym typeface="Helvetica"/>
              </a:defRPr>
            </a:pPr>
            <a:endParaRPr lang="en-US" sz="1400" b="1" i="1" dirty="0">
              <a:latin typeface="Zawgyi-One" pitchFamily="34" charset="0"/>
              <a:cs typeface="Zawgyi-One" pitchFamily="34" charset="0"/>
            </a:endParaRPr>
          </a:p>
          <a:p>
            <a:pPr algn="ctr">
              <a:buFont typeface="Arial"/>
              <a:defRPr sz="1200" b="1">
                <a:latin typeface="+mj-lt"/>
                <a:ea typeface="+mj-ea"/>
                <a:cs typeface="+mj-cs"/>
                <a:sym typeface="Helvetica"/>
              </a:defRPr>
            </a:pPr>
            <a:r>
              <a:rPr lang="en-US" sz="2400" b="1" dirty="0">
                <a:latin typeface="Zawgyi-One" pitchFamily="34" charset="0"/>
                <a:cs typeface="Zawgyi-One" pitchFamily="34" charset="0"/>
                <a:sym typeface="Helvetica"/>
              </a:rPr>
              <a:t>ကၽြ</a:t>
            </a:r>
            <a:r>
              <a:rPr lang="en-US" sz="2400" b="1" dirty="0" err="1">
                <a:latin typeface="Zawgyi-One" pitchFamily="34" charset="0"/>
                <a:cs typeface="Zawgyi-One" pitchFamily="34" charset="0"/>
                <a:sym typeface="Helvetica"/>
              </a:rPr>
              <a:t>န္ုပ္တို႔ကိုယ္က်င</a:t>
            </a:r>
            <a:r>
              <a:rPr lang="en-US" sz="2400" b="1" dirty="0">
                <a:latin typeface="Zawgyi-One" pitchFamily="34" charset="0"/>
                <a:cs typeface="Zawgyi-One" pitchFamily="34" charset="0"/>
                <a:sym typeface="Helvetica"/>
              </a:rPr>
              <a:t>့္</a:t>
            </a:r>
            <a:r>
              <a:rPr lang="en-US" sz="2400" b="1" dirty="0" err="1">
                <a:latin typeface="Zawgyi-One" pitchFamily="34" charset="0"/>
                <a:cs typeface="Zawgyi-One" pitchFamily="34" charset="0"/>
                <a:sym typeface="Helvetica"/>
              </a:rPr>
              <a:t>တရား</a:t>
            </a:r>
            <a:r>
              <a:rPr lang="en-US" sz="2400" b="1" dirty="0">
                <a:latin typeface="Zawgyi-One" pitchFamily="34" charset="0"/>
                <a:cs typeface="Zawgyi-One" pitchFamily="34" charset="0"/>
                <a:sym typeface="Helvetica"/>
              </a:rPr>
              <a:t>ႏွင့္</a:t>
            </a:r>
            <a:r>
              <a:rPr lang="en-US" sz="2400" b="1" dirty="0" err="1">
                <a:latin typeface="Zawgyi-One" pitchFamily="34" charset="0"/>
                <a:cs typeface="Zawgyi-One" pitchFamily="34" charset="0"/>
                <a:sym typeface="Helvetica"/>
              </a:rPr>
              <a:t>ေခါင္းေဆာင္မႈသည</a:t>
            </a:r>
            <a:r>
              <a:rPr lang="en-US" sz="2400" b="1" dirty="0">
                <a:latin typeface="Zawgyi-One" pitchFamily="34" charset="0"/>
                <a:cs typeface="Zawgyi-One" pitchFamily="34" charset="0"/>
                <a:sym typeface="Helvetica"/>
              </a:rPr>
              <a:t>္ </a:t>
            </a:r>
            <a:r>
              <a:rPr lang="en-US" sz="2400" b="1" dirty="0" err="1">
                <a:latin typeface="Zawgyi-One" pitchFamily="34" charset="0"/>
                <a:cs typeface="Zawgyi-One" pitchFamily="34" charset="0"/>
                <a:sym typeface="Helvetica"/>
              </a:rPr>
              <a:t>ဘုရားသခင</a:t>
            </a:r>
            <a:r>
              <a:rPr lang="en-US" sz="2400" b="1" dirty="0">
                <a:latin typeface="Zawgyi-One" pitchFamily="34" charset="0"/>
                <a:cs typeface="Zawgyi-One" pitchFamily="34" charset="0"/>
                <a:sym typeface="Helvetica"/>
              </a:rPr>
              <a:t>္၏</a:t>
            </a:r>
            <a:r>
              <a:rPr lang="en-US" sz="2400" b="1" dirty="0" err="1">
                <a:latin typeface="Zawgyi-One" pitchFamily="34" charset="0"/>
                <a:cs typeface="Zawgyi-One" pitchFamily="34" charset="0"/>
                <a:sym typeface="Helvetica"/>
              </a:rPr>
              <a:t>ကိုယ္က်င</a:t>
            </a:r>
            <a:r>
              <a:rPr lang="en-US" sz="2400" b="1" dirty="0">
                <a:latin typeface="Zawgyi-One" pitchFamily="34" charset="0"/>
                <a:cs typeface="Zawgyi-One" pitchFamily="34" charset="0"/>
                <a:sym typeface="Helvetica"/>
              </a:rPr>
              <a:t>့္</a:t>
            </a:r>
            <a:r>
              <a:rPr lang="en-US" sz="2400" b="1" dirty="0" err="1">
                <a:latin typeface="Zawgyi-One" pitchFamily="34" charset="0"/>
                <a:cs typeface="Zawgyi-One" pitchFamily="34" charset="0"/>
                <a:sym typeface="Helvetica"/>
              </a:rPr>
              <a:t>တရားကိုေရာင</a:t>
            </a:r>
            <a:r>
              <a:rPr lang="en-US" sz="2400" b="1" dirty="0">
                <a:latin typeface="Zawgyi-One" pitchFamily="34" charset="0"/>
                <a:cs typeface="Zawgyi-One" pitchFamily="34" charset="0"/>
                <a:sym typeface="Helvetica"/>
              </a:rPr>
              <a:t>္ျ</a:t>
            </a:r>
            <a:r>
              <a:rPr lang="en-US" sz="2400" b="1" dirty="0" err="1">
                <a:latin typeface="Zawgyi-One" pitchFamily="34" charset="0"/>
                <a:cs typeface="Zawgyi-One" pitchFamily="34" charset="0"/>
                <a:sym typeface="Helvetica"/>
              </a:rPr>
              <a:t>ပန္ဟပ္ရပါမည</a:t>
            </a:r>
            <a:r>
              <a:rPr lang="en-US" sz="2400" b="1" dirty="0">
                <a:latin typeface="Zawgyi-One" pitchFamily="34" charset="0"/>
                <a:cs typeface="Zawgyi-One" pitchFamily="34" charset="0"/>
                <a:sym typeface="Helvetica"/>
              </a:rPr>
              <a:t>္။ </a:t>
            </a:r>
            <a:r>
              <a:rPr lang="en-US" sz="2400" b="1" dirty="0" err="1">
                <a:latin typeface="Zawgyi-One" pitchFamily="34" charset="0"/>
                <a:cs typeface="Zawgyi-One" pitchFamily="34" charset="0"/>
                <a:sym typeface="Helvetica"/>
              </a:rPr>
              <a:t>အေၾကာင္းမွာ</a:t>
            </a:r>
            <a:r>
              <a:rPr lang="en-US" sz="2400" b="1" dirty="0">
                <a:latin typeface="Zawgyi-One" pitchFamily="34" charset="0"/>
                <a:cs typeface="Zawgyi-One" pitchFamily="34" charset="0"/>
                <a:sym typeface="Helvetica"/>
              </a:rPr>
              <a:t> ကၽြ</a:t>
            </a:r>
            <a:r>
              <a:rPr lang="en-US" sz="2400" b="1" dirty="0" err="1">
                <a:latin typeface="Zawgyi-One" pitchFamily="34" charset="0"/>
                <a:cs typeface="Zawgyi-One" pitchFamily="34" charset="0"/>
                <a:sym typeface="Helvetica"/>
              </a:rPr>
              <a:t>န္ုပ္တို႕ကို</a:t>
            </a:r>
            <a:r>
              <a:rPr lang="en-US" sz="2400" b="1" dirty="0">
                <a:latin typeface="Zawgyi-One" pitchFamily="34" charset="0"/>
                <a:cs typeface="Zawgyi-One" pitchFamily="34" charset="0"/>
                <a:sym typeface="Helvetica"/>
              </a:rPr>
              <a:t> သူ၏၀ိညာဥ္ေတာ္အားျဖင့္ ျ</a:t>
            </a:r>
            <a:r>
              <a:rPr lang="en-US" sz="2400" b="1" dirty="0" err="1">
                <a:latin typeface="Zawgyi-One" pitchFamily="34" charset="0"/>
                <a:cs typeface="Zawgyi-One" pitchFamily="34" charset="0"/>
                <a:sym typeface="Helvetica"/>
              </a:rPr>
              <a:t>ပင္ဆင္ေတာ္မူ</a:t>
            </a:r>
            <a:r>
              <a:rPr lang="en-US" sz="2400" b="1" dirty="0">
                <a:latin typeface="Zawgyi-One" pitchFamily="34" charset="0"/>
                <a:cs typeface="Zawgyi-One" pitchFamily="34" charset="0"/>
                <a:sym typeface="Helvetica"/>
              </a:rPr>
              <a:t>၏။</a:t>
            </a:r>
          </a:p>
          <a:p>
            <a:pPr algn="ctr">
              <a:buFont typeface="Arial"/>
              <a:defRPr sz="1200" b="1">
                <a:latin typeface="+mj-lt"/>
                <a:ea typeface="+mj-ea"/>
                <a:cs typeface="+mj-cs"/>
                <a:sym typeface="Helvetica"/>
              </a:defRPr>
            </a:pPr>
            <a:r>
              <a:rPr lang="en-US" sz="2000" b="1" dirty="0">
                <a:latin typeface="Zawgyi-One" pitchFamily="34" charset="0"/>
                <a:cs typeface="Zawgyi-One" pitchFamily="34" charset="0"/>
                <a:sym typeface="Helvetica"/>
              </a:rPr>
              <a:t> </a:t>
            </a:r>
            <a:endParaRPr sz="2000" b="1" i="1" dirty="0">
              <a:latin typeface="Zawgyi-One" pitchFamily="34" charset="0"/>
              <a:cs typeface="Zawgyi-One" pitchFamily="34" charset="0"/>
            </a:endParaRPr>
          </a:p>
          <a:p>
            <a:pPr algn="ctr">
              <a:defRPr sz="1200" b="1">
                <a:latin typeface="+mj-lt"/>
                <a:ea typeface="+mj-ea"/>
                <a:cs typeface="+mj-cs"/>
                <a:sym typeface="Helvetica"/>
              </a:defRPr>
            </a:pPr>
            <a:r>
              <a:rPr sz="1400" b="1" i="1" dirty="0">
                <a:latin typeface="Zawgyi-One" pitchFamily="34" charset="0"/>
                <a:cs typeface="Zawgyi-One" pitchFamily="34" charset="0"/>
              </a:rPr>
              <a:t>                 </a:t>
            </a:r>
            <a:r>
              <a:rPr sz="2400" i="1" dirty="0">
                <a:latin typeface="Zawgyi-One" pitchFamily="34" charset="0"/>
                <a:cs typeface="Zawgyi-One" pitchFamily="34" charset="0"/>
              </a:rPr>
              <a:t>  </a:t>
            </a:r>
            <a:r>
              <a:rPr lang="en-US" sz="2400" dirty="0">
                <a:latin typeface="Zawgyi-One" pitchFamily="34" charset="0"/>
                <a:cs typeface="Zawgyi-One" pitchFamily="34" charset="0"/>
                <a:sym typeface="Helvetica"/>
              </a:rPr>
              <a:t>ကၽြ</a:t>
            </a:r>
            <a:r>
              <a:rPr lang="en-US" sz="2400" dirty="0" err="1">
                <a:latin typeface="Zawgyi-One" pitchFamily="34" charset="0"/>
                <a:cs typeface="Zawgyi-One" pitchFamily="34" charset="0"/>
                <a:sym typeface="Helvetica"/>
              </a:rPr>
              <a:t>န္ုပ္တို႕သည</a:t>
            </a:r>
            <a:r>
              <a:rPr lang="en-US" sz="2400" dirty="0">
                <a:latin typeface="Zawgyi-One" pitchFamily="34" charset="0"/>
                <a:cs typeface="Zawgyi-One" pitchFamily="34" charset="0"/>
                <a:sym typeface="Helvetica"/>
              </a:rPr>
              <a:t>္ </a:t>
            </a:r>
            <a:r>
              <a:rPr lang="en-US" sz="2400" dirty="0" err="1">
                <a:latin typeface="Zawgyi-One" pitchFamily="34" charset="0"/>
                <a:cs typeface="Zawgyi-One" pitchFamily="34" charset="0"/>
                <a:sym typeface="Helvetica"/>
              </a:rPr>
              <a:t>ဘုရားသခင</a:t>
            </a:r>
            <a:r>
              <a:rPr lang="en-US" sz="2400" dirty="0">
                <a:latin typeface="Zawgyi-One" pitchFamily="34" charset="0"/>
                <a:cs typeface="Zawgyi-One" pitchFamily="34" charset="0"/>
                <a:sym typeface="Helvetica"/>
              </a:rPr>
              <a:t>္၏ </a:t>
            </a:r>
            <a:r>
              <a:rPr lang="en-US" sz="2400" dirty="0" err="1">
                <a:latin typeface="Zawgyi-One" pitchFamily="34" charset="0"/>
                <a:cs typeface="Zawgyi-One" pitchFamily="34" charset="0"/>
                <a:sym typeface="Helvetica"/>
              </a:rPr>
              <a:t>ဂရုစိုက</a:t>
            </a:r>
            <a:r>
              <a:rPr lang="en-US" sz="2400" dirty="0">
                <a:latin typeface="Zawgyi-One" pitchFamily="34" charset="0"/>
                <a:cs typeface="Zawgyi-One" pitchFamily="34" charset="0"/>
                <a:sym typeface="Helvetica"/>
              </a:rPr>
              <a:t>္ျ</a:t>
            </a:r>
            <a:r>
              <a:rPr lang="en-US" sz="2400" dirty="0" err="1">
                <a:latin typeface="Zawgyi-One" pitchFamily="34" charset="0"/>
                <a:cs typeface="Zawgyi-One" pitchFamily="34" charset="0"/>
                <a:sym typeface="Helvetica"/>
              </a:rPr>
              <a:t>ခင္း</a:t>
            </a:r>
            <a:r>
              <a:rPr lang="en-US" sz="2400" dirty="0">
                <a:latin typeface="Zawgyi-One" pitchFamily="34" charset="0"/>
                <a:cs typeface="Zawgyi-One" pitchFamily="34" charset="0"/>
                <a:sym typeface="Helvetica"/>
              </a:rPr>
              <a:t>ႏွင့္</a:t>
            </a:r>
            <a:r>
              <a:rPr lang="en-US" sz="2400" dirty="0" err="1">
                <a:latin typeface="Zawgyi-One" pitchFamily="34" charset="0"/>
                <a:cs typeface="Zawgyi-One" pitchFamily="34" charset="0"/>
                <a:sym typeface="Helvetica"/>
              </a:rPr>
              <a:t>ကရုဏာကို</a:t>
            </a:r>
            <a:r>
              <a:rPr lang="en-US" sz="2400" dirty="0">
                <a:latin typeface="Zawgyi-One" pitchFamily="34" charset="0"/>
                <a:cs typeface="Zawgyi-One" pitchFamily="34" charset="0"/>
                <a:sym typeface="Helvetica"/>
              </a:rPr>
              <a:t> </a:t>
            </a:r>
            <a:r>
              <a:rPr lang="en-US" sz="2400" dirty="0" err="1">
                <a:latin typeface="Zawgyi-One" pitchFamily="34" charset="0"/>
                <a:cs typeface="Zawgyi-One" pitchFamily="34" charset="0"/>
                <a:sym typeface="Helvetica"/>
              </a:rPr>
              <a:t>ကိုယ္စားျပဳသူမ်ားျဖစ</a:t>
            </a:r>
            <a:r>
              <a:rPr lang="en-US" sz="2400" dirty="0">
                <a:latin typeface="Zawgyi-One" pitchFamily="34" charset="0"/>
                <a:cs typeface="Zawgyi-One" pitchFamily="34" charset="0"/>
                <a:sym typeface="Helvetica"/>
              </a:rPr>
              <a:t>္ၾက၏။</a:t>
            </a:r>
          </a:p>
          <a:p>
            <a:pPr>
              <a:defRPr sz="1200" b="1">
                <a:latin typeface="+mj-lt"/>
                <a:ea typeface="+mj-ea"/>
                <a:cs typeface="+mj-cs"/>
                <a:sym typeface="Helvetica"/>
              </a:defRPr>
            </a:pPr>
            <a:endParaRPr sz="1600" b="1" i="1" dirty="0">
              <a:latin typeface="Zawgyi-One" pitchFamily="34" charset="0"/>
              <a:cs typeface="Zawgyi-One" pitchFamily="34" charset="0"/>
            </a:endParaRPr>
          </a:p>
          <a:p>
            <a:pPr algn="ctr">
              <a:lnSpc>
                <a:spcPct val="150000"/>
              </a:lnSpc>
              <a:buFont typeface="Arial"/>
              <a:defRPr sz="1200" b="1">
                <a:latin typeface="+mj-lt"/>
                <a:ea typeface="+mj-ea"/>
                <a:cs typeface="+mj-cs"/>
                <a:sym typeface="Helvetica"/>
              </a:defRPr>
            </a:pPr>
            <a:r>
              <a:rPr lang="en-US" sz="1600" b="1" i="1" dirty="0">
                <a:latin typeface="Zawgyi-One" pitchFamily="34" charset="0"/>
                <a:cs typeface="Zawgyi-One" pitchFamily="34" charset="0"/>
              </a:rPr>
              <a:t>“</a:t>
            </a:r>
            <a:r>
              <a:rPr lang="en-US" sz="1600" b="1" i="1" dirty="0" err="1">
                <a:latin typeface="Zawgyi-One" pitchFamily="34" charset="0"/>
                <a:cs typeface="Zawgyi-One" pitchFamily="34" charset="0"/>
              </a:rPr>
              <a:t>သင္တို႔သည</a:t>
            </a:r>
            <a:r>
              <a:rPr lang="en-US" sz="1600" b="1" i="1" dirty="0">
                <a:latin typeface="Zawgyi-One" pitchFamily="34" charset="0"/>
                <a:cs typeface="Zawgyi-One" pitchFamily="34" charset="0"/>
              </a:rPr>
              <a:t>္ .. </a:t>
            </a:r>
            <a:r>
              <a:rPr lang="en-US" sz="1600" b="1" i="1" dirty="0" err="1">
                <a:latin typeface="Zawgyi-One" pitchFamily="34" charset="0"/>
                <a:cs typeface="Zawgyi-One" pitchFamily="34" charset="0"/>
              </a:rPr>
              <a:t>ေက်းဇူးျပ</a:t>
            </a:r>
            <a:r>
              <a:rPr lang="en-US" sz="1600" b="1" i="1" dirty="0">
                <a:latin typeface="Zawgyi-One" pitchFamily="34" charset="0"/>
                <a:cs typeface="Zawgyi-One" pitchFamily="34" charset="0"/>
              </a:rPr>
              <a:t>ဳျ</a:t>
            </a:r>
            <a:r>
              <a:rPr lang="en-US" sz="1600" b="1" i="1" dirty="0" err="1">
                <a:latin typeface="Zawgyi-One" pitchFamily="34" charset="0"/>
                <a:cs typeface="Zawgyi-One" pitchFamily="34" charset="0"/>
              </a:rPr>
              <a:t>ခင္း</a:t>
            </a:r>
            <a:r>
              <a:rPr lang="en-US" sz="1600" b="1" i="1" dirty="0">
                <a:latin typeface="Zawgyi-One" pitchFamily="34" charset="0"/>
                <a:cs typeface="Zawgyi-One" pitchFamily="34" charset="0"/>
              </a:rPr>
              <a:t>၊ </a:t>
            </a:r>
            <a:r>
              <a:rPr lang="en-US" sz="1600" b="1" i="1" dirty="0" err="1">
                <a:latin typeface="Zawgyi-One" pitchFamily="34" charset="0"/>
                <a:cs typeface="Zawgyi-One" pitchFamily="34" charset="0"/>
              </a:rPr>
              <a:t>စိတ္နိမ</a:t>
            </a:r>
            <a:r>
              <a:rPr lang="en-US" sz="1600" b="1" i="1" dirty="0">
                <a:latin typeface="Zawgyi-One" pitchFamily="34" charset="0"/>
                <a:cs typeface="Zawgyi-One" pitchFamily="34" charset="0"/>
              </a:rPr>
              <a:t>့္ခ်ျ</a:t>
            </a:r>
            <a:r>
              <a:rPr lang="en-US" sz="1600" b="1" i="1" dirty="0" err="1">
                <a:latin typeface="Zawgyi-One" pitchFamily="34" charset="0"/>
                <a:cs typeface="Zawgyi-One" pitchFamily="34" charset="0"/>
              </a:rPr>
              <a:t>ခင္း</a:t>
            </a:r>
            <a:r>
              <a:rPr lang="en-US" sz="1600" b="1" i="1" dirty="0">
                <a:latin typeface="Zawgyi-One" pitchFamily="34" charset="0"/>
                <a:cs typeface="Zawgyi-One" pitchFamily="34" charset="0"/>
              </a:rPr>
              <a:t>၊ </a:t>
            </a:r>
            <a:r>
              <a:rPr lang="en-US" sz="1600" b="1" i="1" dirty="0" err="1">
                <a:latin typeface="Zawgyi-One" pitchFamily="34" charset="0"/>
                <a:cs typeface="Zawgyi-One" pitchFamily="34" charset="0"/>
              </a:rPr>
              <a:t>နူးညံ့သိမ္ေမ</a:t>
            </a:r>
            <a:r>
              <a:rPr lang="en-US" sz="1600" b="1" i="1" dirty="0">
                <a:latin typeface="Zawgyi-One" pitchFamily="34" charset="0"/>
                <a:cs typeface="Zawgyi-One" pitchFamily="34" charset="0"/>
              </a:rPr>
              <a:t>ြ.ျ</a:t>
            </a:r>
            <a:r>
              <a:rPr lang="en-US" sz="1600" b="1" i="1" dirty="0" err="1">
                <a:latin typeface="Zawgyi-One" pitchFamily="34" charset="0"/>
                <a:cs typeface="Zawgyi-One" pitchFamily="34" charset="0"/>
              </a:rPr>
              <a:t>ခင္း</a:t>
            </a:r>
            <a:r>
              <a:rPr lang="en-US" sz="1600" b="1" i="1" dirty="0">
                <a:latin typeface="Zawgyi-One" pitchFamily="34" charset="0"/>
                <a:cs typeface="Zawgyi-One" pitchFamily="34" charset="0"/>
              </a:rPr>
              <a:t>၊ </a:t>
            </a:r>
            <a:r>
              <a:rPr lang="en-US" sz="1600" b="1" i="1" dirty="0" err="1">
                <a:latin typeface="Zawgyi-One" pitchFamily="34" charset="0"/>
                <a:cs typeface="Zawgyi-One" pitchFamily="34" charset="0"/>
              </a:rPr>
              <a:t>စိတ္ရွည</a:t>
            </a:r>
            <a:r>
              <a:rPr lang="en-US" sz="1600" b="1" i="1" dirty="0">
                <a:latin typeface="Zawgyi-One" pitchFamily="34" charset="0"/>
                <a:cs typeface="Zawgyi-One" pitchFamily="34" charset="0"/>
              </a:rPr>
              <a:t>္ျ</a:t>
            </a:r>
            <a:r>
              <a:rPr lang="en-US" sz="1600" b="1" i="1" dirty="0" err="1">
                <a:latin typeface="Zawgyi-One" pitchFamily="34" charset="0"/>
                <a:cs typeface="Zawgyi-One" pitchFamily="34" charset="0"/>
              </a:rPr>
              <a:t>ခင္းတို႔ကို</a:t>
            </a:r>
            <a:r>
              <a:rPr lang="en-US" sz="1600" b="1" i="1" dirty="0">
                <a:latin typeface="Zawgyi-One" pitchFamily="34" charset="0"/>
                <a:cs typeface="Zawgyi-One" pitchFamily="34" charset="0"/>
              </a:rPr>
              <a:t> ယူတင္၀တ္</a:t>
            </a:r>
            <a:r>
              <a:rPr lang="it-IT" sz="1400" b="1" i="1" dirty="0">
                <a:latin typeface="Zawgyi-One" pitchFamily="34" charset="0"/>
                <a:cs typeface="Zawgyi-One" pitchFamily="34" charset="0"/>
                <a:sym typeface="Helvetica"/>
              </a:rPr>
              <a:t> ေဆာင္ၾကေလာ့။ ...အခ်င္းခ်င္းသည္းခံ</a:t>
            </a:r>
            <a:r>
              <a:rPr lang="my-MM" sz="1400" b="1" i="1" dirty="0">
                <a:latin typeface="Zawgyi-One"/>
                <a:cs typeface="Zawgyi-One" pitchFamily="34" charset="0"/>
                <a:sym typeface="Helvetica"/>
              </a:rPr>
              <a:t>၍</a:t>
            </a:r>
            <a:r>
              <a:rPr lang="it-IT" sz="1400" b="1" i="1" dirty="0">
                <a:latin typeface="Zawgyi-One" pitchFamily="34" charset="0"/>
                <a:cs typeface="Zawgyi-One" pitchFamily="34" charset="0"/>
                <a:sym typeface="Helvetica"/>
              </a:rPr>
              <a:t>  အျပစ္ကိုလႊတ္ၾကေလာ့။...ခ်စ္ျခင္းေမတၱာကို ယူတင္၀တ္ေဆာင္ၾကေလာ့။ သင္တို႔စိတ္ႏွလုံးထဲ</a:t>
            </a:r>
            <a:r>
              <a:rPr lang="my-MM" sz="1400" b="1" i="1" dirty="0">
                <a:latin typeface="Zawgyi-One"/>
                <a:cs typeface="Zawgyi-One" pitchFamily="34" charset="0"/>
                <a:sym typeface="Helvetica"/>
              </a:rPr>
              <a:t>၌</a:t>
            </a:r>
            <a:r>
              <a:rPr lang="en-US" sz="1400" b="1" i="1" dirty="0">
                <a:latin typeface="Zawgyi-One"/>
                <a:cs typeface="Zawgyi-One" pitchFamily="34" charset="0"/>
                <a:sym typeface="Helvetica"/>
              </a:rPr>
              <a:t> </a:t>
            </a:r>
            <a:r>
              <a:rPr lang="en-US" sz="1400" b="1" i="1" dirty="0" err="1">
                <a:latin typeface="Zawgyi-One"/>
                <a:cs typeface="Zawgyi-One" pitchFamily="34" charset="0"/>
                <a:sym typeface="Helvetica"/>
              </a:rPr>
              <a:t>ခရစ္ေတာ</a:t>
            </a:r>
            <a:r>
              <a:rPr lang="en-US" sz="1400" b="1" i="1" dirty="0">
                <a:latin typeface="Zawgyi-One"/>
                <a:cs typeface="Zawgyi-One" pitchFamily="34" charset="0"/>
                <a:sym typeface="Helvetica"/>
              </a:rPr>
              <a:t>္၏ျ</a:t>
            </a:r>
            <a:r>
              <a:rPr lang="en-US" sz="1400" b="1" i="1" dirty="0" err="1">
                <a:latin typeface="Zawgyi-One"/>
                <a:cs typeface="Zawgyi-One" pitchFamily="34" charset="0"/>
                <a:sym typeface="Helvetica"/>
              </a:rPr>
              <a:t>ငိမ္သက</a:t>
            </a:r>
            <a:r>
              <a:rPr lang="en-US" sz="1400" b="1" i="1" dirty="0">
                <a:latin typeface="Zawgyi-One"/>
                <a:cs typeface="Zawgyi-One" pitchFamily="34" charset="0"/>
                <a:sym typeface="Helvetica"/>
              </a:rPr>
              <a:t>္ျ</a:t>
            </a:r>
            <a:r>
              <a:rPr lang="en-US" sz="1400" b="1" i="1" dirty="0" err="1">
                <a:latin typeface="Zawgyi-One"/>
                <a:cs typeface="Zawgyi-One" pitchFamily="34" charset="0"/>
                <a:sym typeface="Helvetica"/>
              </a:rPr>
              <a:t>ခင္းအုပ္စိုးေစ</a:t>
            </a:r>
            <a:r>
              <a:rPr lang="en-US" sz="1400" b="1" i="1" dirty="0">
                <a:latin typeface="Zawgyi-One"/>
                <a:cs typeface="Zawgyi-One" pitchFamily="34" charset="0"/>
                <a:sym typeface="Helvetica"/>
              </a:rPr>
              <a:t>။ …</a:t>
            </a:r>
            <a:r>
              <a:rPr lang="en-US" sz="1400" b="1" i="1" dirty="0" err="1">
                <a:latin typeface="Zawgyi-One"/>
                <a:cs typeface="Zawgyi-One" pitchFamily="34" charset="0"/>
                <a:sym typeface="Helvetica"/>
              </a:rPr>
              <a:t>သခင္ေယရ</a:t>
            </a:r>
            <a:r>
              <a:rPr lang="en-US" sz="1400" b="1" i="1" dirty="0">
                <a:latin typeface="Zawgyi-One"/>
                <a:cs typeface="Zawgyi-One" pitchFamily="34" charset="0"/>
                <a:sym typeface="Helvetica"/>
              </a:rPr>
              <a:t>ႈ၏</a:t>
            </a:r>
            <a:r>
              <a:rPr lang="en-US" sz="1400" b="1" i="1" dirty="0" err="1">
                <a:latin typeface="Zawgyi-One"/>
                <a:cs typeface="Zawgyi-One" pitchFamily="34" charset="0"/>
                <a:sym typeface="Helvetica"/>
              </a:rPr>
              <a:t>နာမေတာ္ကိုေထာက</a:t>
            </a:r>
            <a:r>
              <a:rPr lang="en-US" sz="1400" b="1" i="1" dirty="0">
                <a:latin typeface="Zawgyi-One"/>
                <a:cs typeface="Zawgyi-One" pitchFamily="34" charset="0"/>
                <a:sym typeface="Helvetica"/>
              </a:rPr>
              <a:t>္</a:t>
            </a:r>
            <a:r>
              <a:rPr lang="my-MM" sz="1400" b="1" i="1" dirty="0">
                <a:latin typeface="Zawgyi-One"/>
                <a:cs typeface="Zawgyi-One" pitchFamily="34" charset="0"/>
                <a:sym typeface="Helvetica"/>
              </a:rPr>
              <a:t>၍</a:t>
            </a:r>
            <a:r>
              <a:rPr lang="en-US" sz="1400" b="1" i="1" dirty="0">
                <a:latin typeface="Zawgyi-One"/>
                <a:cs typeface="Zawgyi-One" pitchFamily="34" charset="0"/>
                <a:sym typeface="Helvetica"/>
              </a:rPr>
              <a:t> </a:t>
            </a:r>
            <a:r>
              <a:rPr lang="en-US" sz="1400" b="1" i="1" dirty="0" err="1">
                <a:latin typeface="Zawgyi-One"/>
                <a:cs typeface="Zawgyi-One" pitchFamily="34" charset="0"/>
                <a:sym typeface="Helvetica"/>
              </a:rPr>
              <a:t>ခပ္သိမ္းေသာအမႈတို႕ကိုျပဳမူလ</a:t>
            </a:r>
            <a:r>
              <a:rPr lang="en-US" sz="1400" b="1" i="1" dirty="0">
                <a:latin typeface="Zawgyi-One"/>
                <a:cs typeface="Zawgyi-One" pitchFamily="34" charset="0"/>
                <a:sym typeface="Helvetica"/>
              </a:rPr>
              <a:t>ွ်က္ …၀န္ခံၾကေလာ့။ </a:t>
            </a:r>
            <a:r>
              <a:rPr lang="en-US" sz="1400" b="1" i="1" dirty="0" err="1">
                <a:latin typeface="Zawgyi-One"/>
                <a:cs typeface="Zawgyi-One" pitchFamily="34" charset="0"/>
                <a:sym typeface="Helvetica"/>
              </a:rPr>
              <a:t>ေကာ</a:t>
            </a:r>
            <a:r>
              <a:rPr lang="en-US" sz="1400" b="1" i="1" dirty="0">
                <a:latin typeface="Zawgyi-One"/>
                <a:cs typeface="Zawgyi-One" pitchFamily="34" charset="0"/>
                <a:sym typeface="Helvetica"/>
              </a:rPr>
              <a:t> ၃း၁၂-၁၅၊၁၇</a:t>
            </a:r>
            <a:endParaRPr sz="1600" b="1" i="1" dirty="0">
              <a:latin typeface="Zawgyi-One" pitchFamily="34" charset="0"/>
              <a:cs typeface="Zawgyi-One"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2">
                                            <p:txEl>
                                              <p:pRg st="0" end="0"/>
                                            </p:txEl>
                                          </p:spTgt>
                                        </p:tgtEl>
                                        <p:attrNameLst>
                                          <p:attrName>style.visibility</p:attrName>
                                        </p:attrNameLst>
                                      </p:cBhvr>
                                      <p:to>
                                        <p:strVal val="visible"/>
                                      </p:to>
                                    </p:set>
                                  </p:childTnLst>
                                </p:cTn>
                              </p:par>
                              <p:par>
                                <p:cTn id="9" presetID="1" presetClass="entr" presetSubtype="0" fill="hold" grpId="2" nodeType="withEffect">
                                  <p:stCondLst>
                                    <p:cond delay="0"/>
                                  </p:stCondLst>
                                  <p:iterate>
                                    <p:tmAbs val="0"/>
                                  </p:iterate>
                                  <p:childTnLst>
                                    <p:set>
                                      <p:cBhvr>
                                        <p:cTn id="10" fill="hold"/>
                                        <p:tgtEl>
                                          <p:spTgt spid="194">
                                            <p:bg/>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2" nodeType="afterEffect">
                                  <p:stCondLst>
                                    <p:cond delay="0"/>
                                  </p:stCondLst>
                                  <p:iterate>
                                    <p:tmAbs val="0"/>
                                  </p:iterate>
                                  <p:childTnLst>
                                    <p:set>
                                      <p:cBhvr>
                                        <p:cTn id="13" fill="hold"/>
                                        <p:tgtEl>
                                          <p:spTgt spid="19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2" nodeType="clickEffect">
                                  <p:stCondLst>
                                    <p:cond delay="0"/>
                                  </p:stCondLst>
                                  <p:iterate>
                                    <p:tmAbs val="0"/>
                                  </p:iterate>
                                  <p:childTnLst>
                                    <p:set>
                                      <p:cBhvr>
                                        <p:cTn id="17" fill="hold"/>
                                        <p:tgtEl>
                                          <p:spTgt spid="194">
                                            <p:txEl>
                                              <p:pRg st="2" end="2"/>
                                            </p:txEl>
                                          </p:spTgt>
                                        </p:tgtEl>
                                        <p:attrNameLst>
                                          <p:attrName>style.visibility</p:attrName>
                                        </p:attrNameLst>
                                      </p:cBhvr>
                                      <p:to>
                                        <p:strVal val="visible"/>
                                      </p:to>
                                    </p:set>
                                  </p:childTnLst>
                                </p:cTn>
                              </p:par>
                              <p:par>
                                <p:cTn id="18" presetID="1" presetClass="entr" presetSubtype="0" fill="hold" grpId="2" nodeType="withEffect">
                                  <p:stCondLst>
                                    <p:cond delay="0"/>
                                  </p:stCondLst>
                                  <p:iterate>
                                    <p:tmAbs val="0"/>
                                  </p:iterate>
                                  <p:childTnLst>
                                    <p:set>
                                      <p:cBhvr>
                                        <p:cTn id="19" fill="hold"/>
                                        <p:tgtEl>
                                          <p:spTgt spid="19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2" nodeType="clickEffect">
                                  <p:stCondLst>
                                    <p:cond delay="0"/>
                                  </p:stCondLst>
                                  <p:iterate>
                                    <p:tmAbs val="0"/>
                                  </p:iterate>
                                  <p:childTnLst>
                                    <p:set>
                                      <p:cBhvr>
                                        <p:cTn id="23" fill="hold"/>
                                        <p:tgtEl>
                                          <p:spTgt spid="194">
                                            <p:txEl>
                                              <p:pRg st="5" end="5"/>
                                            </p:txEl>
                                          </p:spTgt>
                                        </p:tgtEl>
                                        <p:attrNameLst>
                                          <p:attrName>style.visibility</p:attrName>
                                        </p:attrNameLst>
                                      </p:cBhvr>
                                      <p:to>
                                        <p:strVal val="visible"/>
                                      </p:to>
                                    </p:set>
                                  </p:childTnLst>
                                </p:cTn>
                              </p:par>
                              <p:par>
                                <p:cTn id="24" presetID="1" presetClass="entr" presetSubtype="0" fill="hold" grpId="3" nodeType="withEffect">
                                  <p:stCondLst>
                                    <p:cond delay="0"/>
                                  </p:stCondLst>
                                  <p:childTnLst>
                                    <p:set>
                                      <p:cBhvr>
                                        <p:cTn id="25" dur="1" fill="hold">
                                          <p:stCondLst>
                                            <p:cond delay="0"/>
                                          </p:stCondLst>
                                        </p:cTn>
                                        <p:tgtEl>
                                          <p:spTgt spid="194">
                                            <p:bg/>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3" nodeType="clickEffect">
                                  <p:stCondLst>
                                    <p:cond delay="0"/>
                                  </p:stCondLst>
                                  <p:childTnLst>
                                    <p:set>
                                      <p:cBhvr>
                                        <p:cTn id="29" dur="1" fill="hold">
                                          <p:stCondLst>
                                            <p:cond delay="0"/>
                                          </p:stCondLst>
                                        </p:cTn>
                                        <p:tgtEl>
                                          <p:spTgt spid="194">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3" nodeType="clickEffect">
                                  <p:stCondLst>
                                    <p:cond delay="0"/>
                                  </p:stCondLst>
                                  <p:childTnLst>
                                    <p:set>
                                      <p:cBhvr>
                                        <p:cTn id="33" dur="1" fill="hold">
                                          <p:stCondLst>
                                            <p:cond delay="0"/>
                                          </p:stCondLst>
                                        </p:cTn>
                                        <p:tgtEl>
                                          <p:spTgt spid="194">
                                            <p:txEl>
                                              <p:pRg st="2" end="2"/>
                                            </p:txEl>
                                          </p:spTgt>
                                        </p:tgtEl>
                                        <p:attrNameLst>
                                          <p:attrName>style.visibility</p:attrName>
                                        </p:attrNameLst>
                                      </p:cBhvr>
                                      <p:to>
                                        <p:strVal val="visible"/>
                                      </p:to>
                                    </p:set>
                                  </p:childTnLst>
                                </p:cTn>
                              </p:par>
                              <p:par>
                                <p:cTn id="34" presetID="1" presetClass="entr" presetSubtype="0" fill="hold" grpId="3" nodeType="withEffect">
                                  <p:stCondLst>
                                    <p:cond delay="0"/>
                                  </p:stCondLst>
                                  <p:childTnLst>
                                    <p:set>
                                      <p:cBhvr>
                                        <p:cTn id="35" dur="1" fill="hold">
                                          <p:stCondLst>
                                            <p:cond delay="0"/>
                                          </p:stCondLst>
                                        </p:cTn>
                                        <p:tgtEl>
                                          <p:spTgt spid="194">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3" nodeType="clickEffect">
                                  <p:stCondLst>
                                    <p:cond delay="0"/>
                                  </p:stCondLst>
                                  <p:childTnLst>
                                    <p:set>
                                      <p:cBhvr>
                                        <p:cTn id="39" dur="1" fill="hold">
                                          <p:stCondLst>
                                            <p:cond delay="0"/>
                                          </p:stCondLst>
                                        </p:cTn>
                                        <p:tgtEl>
                                          <p:spTgt spid="1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1" build="p" bldLvl="5" animBg="1" advAuto="0"/>
      <p:bldP spid="194" grpId="2" build="p" animBg="1" advAuto="0"/>
      <p:bldP spid="194" grpId="3"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278192" y="279627"/>
            <a:ext cx="8738622" cy="5432086"/>
          </a:xfrm>
          <a:prstGeom prst="rect">
            <a:avLst/>
          </a:prstGeom>
        </p:spPr>
        <p:txBody>
          <a:bodyPr>
            <a:normAutofit/>
          </a:bodyPr>
          <a:lstStyle/>
          <a:p>
            <a:pPr marL="0" indent="0" algn="ctr">
              <a:lnSpc>
                <a:spcPct val="110000"/>
              </a:lnSpc>
              <a:spcBef>
                <a:spcPts val="0"/>
              </a:spcBef>
              <a:buSzTx/>
              <a:buNone/>
              <a:defRPr sz="2000"/>
            </a:pPr>
            <a:endParaRPr dirty="0"/>
          </a:p>
          <a:p>
            <a:pPr algn="ctr"/>
            <a:endParaRPr lang="en-US" sz="1200" dirty="0"/>
          </a:p>
          <a:p>
            <a:pPr marL="0" indent="0" algn="ctr">
              <a:buNone/>
            </a:pPr>
            <a:endParaRPr lang="en-US" sz="2000" dirty="0"/>
          </a:p>
          <a:p>
            <a:pPr algn="ctr"/>
            <a:endParaRPr lang="en-US" sz="2000" b="1" dirty="0"/>
          </a:p>
          <a:p>
            <a:pPr algn="ct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p:txBody>
      </p:sp>
      <p:sp>
        <p:nvSpPr>
          <p:cNvPr id="201" name="Title 1"/>
          <p:cNvSpPr txBox="1">
            <a:spLocks noGrp="1"/>
          </p:cNvSpPr>
          <p:nvPr>
            <p:ph type="title"/>
          </p:nvPr>
        </p:nvSpPr>
        <p:spPr>
          <a:xfrm>
            <a:off x="278191" y="255091"/>
            <a:ext cx="8738622" cy="576280"/>
          </a:xfrm>
          <a:prstGeom prst="rect">
            <a:avLst/>
          </a:prstGeom>
        </p:spPr>
        <p:txBody>
          <a:bodyPr>
            <a:normAutofit fontScale="90000"/>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အျမဲအတူရွိေနျခင္း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ဂရုစိုက္စြာဆက္ဆံျခင္းကို</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ဦးစားေပးျခင္း</a:t>
            </a:r>
            <a:endParaRPr sz="2800" dirty="0"/>
          </a:p>
        </p:txBody>
      </p:sp>
      <p:sp>
        <p:nvSpPr>
          <p:cNvPr id="202" name="“Christian leadership is humble service to others for…"/>
          <p:cNvSpPr txBox="1"/>
          <p:nvPr/>
        </p:nvSpPr>
        <p:spPr>
          <a:xfrm>
            <a:off x="125594" y="888837"/>
            <a:ext cx="9018405" cy="464742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spcBef>
                <a:spcPts val="1200"/>
              </a:spcBef>
              <a:defRPr sz="2400">
                <a:latin typeface="Times New Roman"/>
                <a:ea typeface="Times New Roman"/>
                <a:cs typeface="Times New Roman"/>
                <a:sym typeface="Times New Roman"/>
              </a:defRPr>
            </a:pPr>
            <a:r>
              <a:rPr lang="en-US" sz="2400" b="1" i="1" dirty="0" err="1">
                <a:latin typeface="Zawgyi-One" pitchFamily="34" charset="0"/>
                <a:cs typeface="Zawgyi-One" pitchFamily="34" charset="0"/>
              </a:rPr>
              <a:t>အတူပါရိွေနသည</a:t>
            </a:r>
            <a:r>
              <a:rPr lang="en-US" sz="2400" b="1" i="1" dirty="0">
                <a:latin typeface="Zawgyi-One" pitchFamily="34" charset="0"/>
                <a:cs typeface="Zawgyi-One" pitchFamily="34" charset="0"/>
              </a:rPr>
              <a:t>့္</a:t>
            </a:r>
            <a:r>
              <a:rPr lang="en-US" sz="2400" b="1" i="1" dirty="0" err="1">
                <a:latin typeface="Zawgyi-One" pitchFamily="34" charset="0"/>
                <a:cs typeface="Zawgyi-One" pitchFamily="34" charset="0"/>
              </a:rPr>
              <a:t>ေခါင္းေဆာင္မူကို</a:t>
            </a:r>
            <a:r>
              <a:rPr lang="en-US" sz="2400" b="1" i="1" dirty="0">
                <a:latin typeface="Zawgyi-One" pitchFamily="34" charset="0"/>
                <a:cs typeface="Zawgyi-One" pitchFamily="34" charset="0"/>
              </a:rPr>
              <a:t> </a:t>
            </a:r>
            <a:r>
              <a:rPr lang="en-US" sz="2400" b="1" i="1" dirty="0" err="1">
                <a:latin typeface="Zawgyi-One" pitchFamily="34" charset="0"/>
                <a:cs typeface="Zawgyi-One" pitchFamily="34" charset="0"/>
              </a:rPr>
              <a:t>ပ်ိဳးေထာင္ရန</a:t>
            </a:r>
            <a:r>
              <a:rPr lang="en-US" sz="2400" b="1" i="1" dirty="0">
                <a:latin typeface="Zawgyi-One" pitchFamily="34" charset="0"/>
                <a:cs typeface="Zawgyi-One" pitchFamily="34" charset="0"/>
              </a:rPr>
              <a:t>္ </a:t>
            </a:r>
            <a:r>
              <a:rPr lang="en-US" sz="2400" b="1" i="1" dirty="0" err="1">
                <a:latin typeface="Zawgyi-One" pitchFamily="34" charset="0"/>
                <a:cs typeface="Zawgyi-One" pitchFamily="34" charset="0"/>
              </a:rPr>
              <a:t>လက္ေတ</a:t>
            </a:r>
            <a:r>
              <a:rPr lang="en-US" sz="2400" b="1" i="1" dirty="0">
                <a:latin typeface="Zawgyi-One" pitchFamily="34" charset="0"/>
                <a:cs typeface="Zawgyi-One" pitchFamily="34" charset="0"/>
              </a:rPr>
              <a:t>ြ႔</a:t>
            </a:r>
            <a:r>
              <a:rPr lang="en-US" sz="2400" b="1" i="1" dirty="0" err="1">
                <a:latin typeface="Zawgyi-One" pitchFamily="34" charset="0"/>
                <a:cs typeface="Zawgyi-One" pitchFamily="34" charset="0"/>
              </a:rPr>
              <a:t>နည္းလမ္းမ်ား</a:t>
            </a:r>
            <a:r>
              <a:rPr lang="en-US" sz="2400" b="1" i="1" dirty="0">
                <a:latin typeface="Zawgyi-One" pitchFamily="34" charset="0"/>
                <a:cs typeface="Zawgyi-One" pitchFamily="34" charset="0"/>
              </a:rPr>
              <a:t>-</a:t>
            </a:r>
          </a:p>
          <a:p>
            <a:pPr>
              <a:spcBef>
                <a:spcPts val="1200"/>
              </a:spcBef>
              <a:defRPr sz="2400">
                <a:latin typeface="Times New Roman"/>
                <a:ea typeface="Times New Roman"/>
                <a:cs typeface="Times New Roman"/>
                <a:sym typeface="Times New Roman"/>
              </a:defRPr>
            </a:pPr>
            <a:endParaRPr lang="en-US" sz="2400" b="1" dirty="0">
              <a:latin typeface="Zawgyi-One" pitchFamily="34" charset="0"/>
              <a:cs typeface="Zawgyi-One" pitchFamily="34" charset="0"/>
            </a:endParaRPr>
          </a:p>
          <a:p>
            <a:pPr>
              <a:spcBef>
                <a:spcPts val="1200"/>
              </a:spcBef>
              <a:defRPr sz="2400">
                <a:latin typeface="Times New Roman"/>
                <a:ea typeface="Times New Roman"/>
                <a:cs typeface="Times New Roman"/>
                <a:sym typeface="Times New Roman"/>
              </a:defRPr>
            </a:pPr>
            <a:r>
              <a:rPr lang="en-US" sz="2400" b="1" dirty="0">
                <a:latin typeface="Zawgyi-One" pitchFamily="34" charset="0"/>
                <a:cs typeface="Zawgyi-One" pitchFamily="34" charset="0"/>
              </a:rPr>
              <a:t>၁။ </a:t>
            </a:r>
            <a:r>
              <a:rPr lang="en-US" sz="2400" b="1" dirty="0" err="1">
                <a:latin typeface="Zawgyi-One" pitchFamily="34" charset="0"/>
                <a:cs typeface="Zawgyi-One" pitchFamily="34" charset="0"/>
              </a:rPr>
              <a:t>သုံးပါးတစ္ဆူဘုရားသင</a:t>
            </a:r>
            <a:r>
              <a:rPr lang="en-US" sz="2400" b="1" dirty="0">
                <a:latin typeface="Zawgyi-One" pitchFamily="34" charset="0"/>
                <a:cs typeface="Zawgyi-One" pitchFamily="34" charset="0"/>
              </a:rPr>
              <a:t>္ႏွင့္</a:t>
            </a:r>
            <a:r>
              <a:rPr lang="en-US" sz="2400" b="1" dirty="0" err="1">
                <a:latin typeface="Zawgyi-One" pitchFamily="34" charset="0"/>
                <a:cs typeface="Zawgyi-One" pitchFamily="34" charset="0"/>
              </a:rPr>
              <a:t>အတူပါရွိေၾကာင္းသတိရပ</a:t>
            </a:r>
            <a:r>
              <a:rPr lang="en-US" sz="2400" b="1" dirty="0">
                <a:latin typeface="Zawgyi-One" pitchFamily="34" charset="0"/>
                <a:cs typeface="Zawgyi-One" pitchFamily="34" charset="0"/>
              </a:rPr>
              <a:t>ါ။  </a:t>
            </a:r>
            <a:r>
              <a:rPr lang="en-US" sz="2400" b="1" dirty="0" err="1">
                <a:latin typeface="Zawgyi-One" pitchFamily="34" charset="0"/>
                <a:cs typeface="Zawgyi-One" pitchFamily="34" charset="0"/>
              </a:rPr>
              <a:t>တရား</a:t>
            </a:r>
            <a:r>
              <a:rPr lang="en-US" sz="2400" b="1" dirty="0">
                <a:latin typeface="Zawgyi-One" pitchFamily="34" charset="0"/>
                <a:cs typeface="Zawgyi-One" pitchFamily="34" charset="0"/>
              </a:rPr>
              <a:t> ၃၁း၆</a:t>
            </a:r>
          </a:p>
          <a:p>
            <a:pPr>
              <a:spcBef>
                <a:spcPts val="1200"/>
              </a:spcBef>
              <a:defRPr sz="2400">
                <a:latin typeface="Times New Roman"/>
                <a:ea typeface="Times New Roman"/>
                <a:cs typeface="Times New Roman"/>
                <a:sym typeface="Times New Roman"/>
              </a:defRPr>
            </a:pPr>
            <a:r>
              <a:rPr lang="en-US" sz="2400" b="1" dirty="0">
                <a:latin typeface="Zawgyi-One" pitchFamily="34" charset="0"/>
                <a:cs typeface="Zawgyi-One" pitchFamily="34" charset="0"/>
              </a:rPr>
              <a:t>၂။ </a:t>
            </a:r>
            <a:r>
              <a:rPr lang="en-US" sz="2400" b="1" dirty="0" err="1">
                <a:latin typeface="Zawgyi-One" pitchFamily="34" charset="0"/>
                <a:cs typeface="Zawgyi-One" pitchFamily="34" charset="0"/>
              </a:rPr>
              <a:t>သင</a:t>
            </a:r>
            <a:r>
              <a:rPr lang="en-US" sz="2400" b="1" dirty="0">
                <a:latin typeface="Zawgyi-One" pitchFamily="34" charset="0"/>
                <a:cs typeface="Zawgyi-One" pitchFamily="34" charset="0"/>
              </a:rPr>
              <a:t>္၏ႏွ</a:t>
            </a:r>
            <a:r>
              <a:rPr lang="en-US" sz="2400" b="1" dirty="0" err="1">
                <a:latin typeface="Zawgyi-One" pitchFamily="34" charset="0"/>
                <a:cs typeface="Zawgyi-One" pitchFamily="34" charset="0"/>
              </a:rPr>
              <a:t>လုံးသား</a:t>
            </a:r>
            <a:r>
              <a:rPr lang="en-US" sz="2400" b="1" dirty="0">
                <a:latin typeface="Zawgyi-One" pitchFamily="34" charset="0"/>
                <a:cs typeface="Zawgyi-One" pitchFamily="34" charset="0"/>
              </a:rPr>
              <a:t>ႏွင့္</a:t>
            </a:r>
            <a:r>
              <a:rPr lang="en-US" sz="2400" b="1" dirty="0" err="1">
                <a:latin typeface="Zawgyi-One" pitchFamily="34" charset="0"/>
                <a:cs typeface="Zawgyi-One" pitchFamily="34" charset="0"/>
              </a:rPr>
              <a:t>စိတ္ကို</a:t>
            </a:r>
            <a:r>
              <a:rPr lang="en-US" sz="2400" b="1" dirty="0">
                <a:latin typeface="Zawgyi-One" pitchFamily="34" charset="0"/>
                <a:cs typeface="Zawgyi-One" pitchFamily="34" charset="0"/>
              </a:rPr>
              <a:t> </a:t>
            </a:r>
            <a:r>
              <a:rPr lang="en-US" sz="2400" b="1" dirty="0" err="1">
                <a:latin typeface="Zawgyi-One" pitchFamily="34" charset="0"/>
                <a:cs typeface="Zawgyi-One" pitchFamily="34" charset="0"/>
              </a:rPr>
              <a:t>ေစာင</a:t>
            </a:r>
            <a:r>
              <a:rPr lang="en-US" sz="2400" b="1" dirty="0">
                <a:latin typeface="Zawgyi-One" pitchFamily="34" charset="0"/>
                <a:cs typeface="Zawgyi-One" pitchFamily="34" charset="0"/>
              </a:rPr>
              <a:t>့္</a:t>
            </a:r>
            <a:r>
              <a:rPr lang="en-US" sz="2400" b="1" dirty="0" err="1">
                <a:latin typeface="Zawgyi-One" pitchFamily="34" charset="0"/>
                <a:cs typeface="Zawgyi-One" pitchFamily="34" charset="0"/>
              </a:rPr>
              <a:t>ေရွာက္ပ</a:t>
            </a:r>
            <a:r>
              <a:rPr lang="en-US" sz="2400" b="1" dirty="0">
                <a:latin typeface="Zawgyi-One" pitchFamily="34" charset="0"/>
                <a:cs typeface="Zawgyi-One" pitchFamily="34" charset="0"/>
              </a:rPr>
              <a:t>ါ။ </a:t>
            </a:r>
            <a:r>
              <a:rPr lang="en-US" sz="2400" b="1" dirty="0" err="1">
                <a:latin typeface="Zawgyi-One" pitchFamily="34" charset="0"/>
                <a:cs typeface="Zawgyi-One" pitchFamily="34" charset="0"/>
              </a:rPr>
              <a:t>သုတၱံ</a:t>
            </a:r>
            <a:r>
              <a:rPr lang="en-US" sz="2400" b="1" dirty="0">
                <a:latin typeface="Zawgyi-One" pitchFamily="34" charset="0"/>
                <a:cs typeface="Zawgyi-One" pitchFamily="34" charset="0"/>
              </a:rPr>
              <a:t> ၄း၂၃</a:t>
            </a:r>
          </a:p>
          <a:p>
            <a:pPr>
              <a:spcBef>
                <a:spcPts val="1200"/>
              </a:spcBef>
              <a:defRPr sz="2400">
                <a:latin typeface="Times New Roman"/>
                <a:ea typeface="Times New Roman"/>
                <a:cs typeface="Times New Roman"/>
                <a:sym typeface="Times New Roman"/>
              </a:defRPr>
            </a:pPr>
            <a:r>
              <a:rPr lang="en-US" sz="2400" b="1" dirty="0">
                <a:latin typeface="Zawgyi-One" pitchFamily="34" charset="0"/>
                <a:ea typeface="Times"/>
                <a:cs typeface="Zawgyi-One" pitchFamily="34" charset="0"/>
                <a:sym typeface="Times"/>
              </a:rPr>
              <a:t>၃။ </a:t>
            </a:r>
            <a:r>
              <a:rPr lang="en-US" sz="2400" b="1" dirty="0" err="1">
                <a:latin typeface="Zawgyi-One" pitchFamily="34" charset="0"/>
                <a:ea typeface="Times"/>
                <a:cs typeface="Zawgyi-One" pitchFamily="34" charset="0"/>
                <a:sym typeface="Times"/>
              </a:rPr>
              <a:t>တစ္ပါးသူကို</a:t>
            </a:r>
            <a:r>
              <a:rPr lang="en-US" sz="2400" b="1" dirty="0">
                <a:latin typeface="Zawgyi-One" pitchFamily="34" charset="0"/>
                <a:ea typeface="Times"/>
                <a:cs typeface="Zawgyi-One" pitchFamily="34" charset="0"/>
                <a:sym typeface="Times"/>
              </a:rPr>
              <a:t> </a:t>
            </a:r>
            <a:r>
              <a:rPr lang="en-US" sz="2400" b="1" dirty="0" err="1">
                <a:latin typeface="Zawgyi-One" pitchFamily="34" charset="0"/>
                <a:ea typeface="Times"/>
                <a:cs typeface="Zawgyi-One" pitchFamily="34" charset="0"/>
                <a:sym typeface="Times"/>
              </a:rPr>
              <a:t>ေလးစားျပီး</a:t>
            </a:r>
            <a:r>
              <a:rPr lang="en-US" sz="2400" b="1" dirty="0">
                <a:latin typeface="Zawgyi-One" pitchFamily="34" charset="0"/>
                <a:ea typeface="Times"/>
                <a:cs typeface="Zawgyi-One" pitchFamily="34" charset="0"/>
                <a:sym typeface="Times"/>
              </a:rPr>
              <a:t> </a:t>
            </a:r>
            <a:r>
              <a:rPr lang="en-US" sz="2400" b="1" dirty="0" err="1">
                <a:latin typeface="Zawgyi-One" pitchFamily="34" charset="0"/>
                <a:ea typeface="Times"/>
                <a:cs typeface="Zawgyi-One" pitchFamily="34" charset="0"/>
                <a:sym typeface="Times"/>
              </a:rPr>
              <a:t>တန္ဖိုးထားပ</a:t>
            </a:r>
            <a:r>
              <a:rPr lang="en-US" sz="2400" b="1" dirty="0">
                <a:latin typeface="Zawgyi-One" pitchFamily="34" charset="0"/>
                <a:ea typeface="Times"/>
                <a:cs typeface="Zawgyi-One" pitchFamily="34" charset="0"/>
                <a:sym typeface="Times"/>
              </a:rPr>
              <a:t>ါ။ </a:t>
            </a:r>
            <a:r>
              <a:rPr lang="en-US" sz="2400" b="1" dirty="0" err="1">
                <a:latin typeface="Zawgyi-One" pitchFamily="34" charset="0"/>
                <a:ea typeface="Times"/>
                <a:cs typeface="Zawgyi-One" pitchFamily="34" charset="0"/>
                <a:sym typeface="Times"/>
              </a:rPr>
              <a:t>ဧဖက</a:t>
            </a:r>
            <a:r>
              <a:rPr lang="en-US" sz="2400" b="1" dirty="0">
                <a:latin typeface="Zawgyi-One" pitchFamily="34" charset="0"/>
                <a:ea typeface="Times"/>
                <a:cs typeface="Zawgyi-One" pitchFamily="34" charset="0"/>
                <a:sym typeface="Times"/>
              </a:rPr>
              <a:t>္ ၄း၂၅</a:t>
            </a:r>
          </a:p>
          <a:p>
            <a:pPr>
              <a:spcBef>
                <a:spcPts val="1200"/>
              </a:spcBef>
              <a:defRPr sz="2400">
                <a:latin typeface="Times New Roman"/>
                <a:ea typeface="Times New Roman"/>
                <a:cs typeface="Times New Roman"/>
                <a:sym typeface="Times New Roman"/>
              </a:defRPr>
            </a:pPr>
            <a:r>
              <a:rPr lang="en-US" sz="2400" b="1" dirty="0">
                <a:latin typeface="Zawgyi-One" pitchFamily="34" charset="0"/>
                <a:ea typeface="Times"/>
                <a:cs typeface="Zawgyi-One" pitchFamily="34" charset="0"/>
                <a:sym typeface="Times"/>
              </a:rPr>
              <a:t>၄။ </a:t>
            </a:r>
            <a:r>
              <a:rPr lang="en-US" sz="2400" b="1" dirty="0" err="1">
                <a:latin typeface="Zawgyi-One" pitchFamily="34" charset="0"/>
                <a:ea typeface="Times"/>
                <a:cs typeface="Zawgyi-One" pitchFamily="34" charset="0"/>
                <a:sym typeface="Times"/>
              </a:rPr>
              <a:t>ေျဖးညင္းပ</a:t>
            </a:r>
            <a:r>
              <a:rPr lang="en-US" sz="2400" b="1" dirty="0">
                <a:latin typeface="Zawgyi-One" pitchFamily="34" charset="0"/>
                <a:ea typeface="Times"/>
                <a:cs typeface="Zawgyi-One" pitchFamily="34" charset="0"/>
                <a:sym typeface="Times"/>
              </a:rPr>
              <a:t>ါ။ </a:t>
            </a:r>
            <a:r>
              <a:rPr lang="en-US" sz="2400" b="1" dirty="0" err="1">
                <a:latin typeface="Zawgyi-One" pitchFamily="34" charset="0"/>
                <a:ea typeface="Times"/>
                <a:cs typeface="Zawgyi-One" pitchFamily="34" charset="0"/>
                <a:sym typeface="Times"/>
              </a:rPr>
              <a:t>ေသခ်ာနားေထာင္ပ</a:t>
            </a:r>
            <a:r>
              <a:rPr lang="en-US" sz="2400" b="1" dirty="0">
                <a:latin typeface="Zawgyi-One" pitchFamily="34" charset="0"/>
                <a:ea typeface="Times"/>
                <a:cs typeface="Zawgyi-One" pitchFamily="34" charset="0"/>
                <a:sym typeface="Times"/>
              </a:rPr>
              <a:t>ါ။ </a:t>
            </a:r>
            <a:r>
              <a:rPr lang="en-US" sz="2400" b="1" dirty="0" err="1">
                <a:latin typeface="Zawgyi-One" pitchFamily="34" charset="0"/>
                <a:ea typeface="Times"/>
                <a:cs typeface="Zawgyi-One" pitchFamily="34" charset="0"/>
                <a:sym typeface="Times"/>
              </a:rPr>
              <a:t>အျခားသူမ်ားကို</a:t>
            </a:r>
            <a:r>
              <a:rPr lang="en-US" sz="2400" b="1" dirty="0">
                <a:latin typeface="Zawgyi-One" pitchFamily="34" charset="0"/>
                <a:ea typeface="Times"/>
                <a:cs typeface="Zawgyi-One" pitchFamily="34" charset="0"/>
                <a:sym typeface="Times"/>
              </a:rPr>
              <a:t> </a:t>
            </a:r>
            <a:r>
              <a:rPr lang="en-US" sz="2400" b="1" dirty="0" err="1">
                <a:latin typeface="Zawgyi-One" pitchFamily="34" charset="0"/>
                <a:ea typeface="Times"/>
                <a:cs typeface="Zawgyi-One" pitchFamily="34" charset="0"/>
                <a:sym typeface="Times"/>
              </a:rPr>
              <a:t>အေလးထားပ</a:t>
            </a:r>
            <a:r>
              <a:rPr lang="en-US" sz="2400" b="1" dirty="0">
                <a:latin typeface="Zawgyi-One" pitchFamily="34" charset="0"/>
                <a:ea typeface="Times"/>
                <a:cs typeface="Zawgyi-One" pitchFamily="34" charset="0"/>
                <a:sym typeface="Times"/>
              </a:rPr>
              <a:t>ါ။   </a:t>
            </a:r>
          </a:p>
          <a:p>
            <a:pPr>
              <a:spcBef>
                <a:spcPts val="1200"/>
              </a:spcBef>
              <a:defRPr sz="2400">
                <a:latin typeface="Times New Roman"/>
                <a:ea typeface="Times New Roman"/>
                <a:cs typeface="Times New Roman"/>
                <a:sym typeface="Times New Roman"/>
              </a:defRPr>
            </a:pPr>
            <a:r>
              <a:rPr lang="en-US" sz="2400" b="1" dirty="0">
                <a:latin typeface="Zawgyi-One" pitchFamily="34" charset="0"/>
                <a:ea typeface="Times"/>
                <a:cs typeface="Zawgyi-One" pitchFamily="34" charset="0"/>
                <a:sym typeface="Times"/>
              </a:rPr>
              <a:t>    ယာ၁း၁၉</a:t>
            </a:r>
          </a:p>
          <a:p>
            <a:pPr>
              <a:spcBef>
                <a:spcPts val="1200"/>
              </a:spcBef>
              <a:defRPr sz="2400">
                <a:latin typeface="Times New Roman"/>
                <a:ea typeface="Times New Roman"/>
                <a:cs typeface="Times New Roman"/>
                <a:sym typeface="Times New Roman"/>
              </a:defRPr>
            </a:pPr>
            <a:r>
              <a:rPr lang="en-US" sz="2400" b="1" dirty="0">
                <a:latin typeface="Zawgyi-One" pitchFamily="34" charset="0"/>
                <a:ea typeface="Times"/>
                <a:cs typeface="Zawgyi-One" pitchFamily="34" charset="0"/>
                <a:sym typeface="Times"/>
              </a:rPr>
              <a:t>၅။ </a:t>
            </a:r>
            <a:r>
              <a:rPr lang="en-US" sz="2400" b="1" dirty="0" err="1">
                <a:latin typeface="Zawgyi-One" pitchFamily="34" charset="0"/>
                <a:ea typeface="Times"/>
                <a:cs typeface="Zawgyi-One" pitchFamily="34" charset="0"/>
                <a:sym typeface="Times"/>
              </a:rPr>
              <a:t>ေယရ</a:t>
            </a:r>
            <a:r>
              <a:rPr lang="en-US" sz="2400" b="1" dirty="0">
                <a:latin typeface="Zawgyi-One" pitchFamily="34" charset="0"/>
                <a:ea typeface="Times"/>
                <a:cs typeface="Zawgyi-One" pitchFamily="34" charset="0"/>
                <a:sym typeface="Times"/>
              </a:rPr>
              <a:t>ႈ၏ </a:t>
            </a:r>
            <a:r>
              <a:rPr lang="en-US" sz="2400" b="1" dirty="0" err="1">
                <a:latin typeface="Zawgyi-One" pitchFamily="34" charset="0"/>
                <a:ea typeface="Times"/>
                <a:cs typeface="Zawgyi-One" pitchFamily="34" charset="0"/>
                <a:sym typeface="Times"/>
              </a:rPr>
              <a:t>နမူနာကို</a:t>
            </a:r>
            <a:r>
              <a:rPr lang="en-US" sz="2400" b="1" dirty="0">
                <a:latin typeface="Zawgyi-One" pitchFamily="34" charset="0"/>
                <a:ea typeface="Times"/>
                <a:cs typeface="Zawgyi-One" pitchFamily="34" charset="0"/>
                <a:sym typeface="Times"/>
              </a:rPr>
              <a:t> </a:t>
            </a:r>
            <a:r>
              <a:rPr lang="en-US" sz="2400" b="1" dirty="0" err="1">
                <a:latin typeface="Zawgyi-One" pitchFamily="34" charset="0"/>
                <a:ea typeface="Times"/>
                <a:cs typeface="Zawgyi-One" pitchFamily="34" charset="0"/>
                <a:sym typeface="Times"/>
              </a:rPr>
              <a:t>လိုက္နာပ</a:t>
            </a:r>
            <a:r>
              <a:rPr lang="en-US" sz="2400" b="1" dirty="0">
                <a:latin typeface="Zawgyi-One" pitchFamily="34" charset="0"/>
                <a:ea typeface="Times"/>
                <a:cs typeface="Zawgyi-One" pitchFamily="34" charset="0"/>
                <a:sym typeface="Times"/>
              </a:rPr>
              <a:t>ါ။ </a:t>
            </a:r>
            <a:r>
              <a:rPr lang="en-US" sz="2400" b="1" dirty="0" err="1">
                <a:latin typeface="Zawgyi-One" pitchFamily="34" charset="0"/>
                <a:ea typeface="Times"/>
                <a:cs typeface="Zawgyi-One" pitchFamily="34" charset="0"/>
                <a:sym typeface="Times"/>
              </a:rPr>
              <a:t>ဧဖက</a:t>
            </a:r>
            <a:r>
              <a:rPr lang="en-US" sz="2400" b="1" dirty="0">
                <a:latin typeface="Zawgyi-One" pitchFamily="34" charset="0"/>
                <a:ea typeface="Times"/>
                <a:cs typeface="Zawgyi-One" pitchFamily="34" charset="0"/>
                <a:sym typeface="Times"/>
              </a:rPr>
              <a:t>္ ၅း၁</a:t>
            </a:r>
          </a:p>
          <a:p>
            <a:pPr>
              <a:spcBef>
                <a:spcPts val="1200"/>
              </a:spcBef>
              <a:defRPr sz="2400">
                <a:latin typeface="Times New Roman"/>
                <a:ea typeface="Times New Roman"/>
                <a:cs typeface="Times New Roman"/>
                <a:sym typeface="Times New Roman"/>
              </a:defRPr>
            </a:pPr>
            <a:r>
              <a:rPr lang="en-US" sz="2400" b="1" dirty="0">
                <a:latin typeface="Zawgyi-One" pitchFamily="34" charset="0"/>
                <a:ea typeface="Times"/>
                <a:cs typeface="Zawgyi-One" pitchFamily="34" charset="0"/>
                <a:sym typeface="Times"/>
              </a:rPr>
              <a:t>၆။ </a:t>
            </a:r>
            <a:r>
              <a:rPr lang="en-US" sz="2400" b="1" dirty="0" err="1">
                <a:latin typeface="Zawgyi-One" pitchFamily="34" charset="0"/>
                <a:ea typeface="Times"/>
                <a:cs typeface="Zawgyi-One" pitchFamily="34" charset="0"/>
                <a:sym typeface="Times"/>
              </a:rPr>
              <a:t>ဒူးေထာက္လ</a:t>
            </a:r>
            <a:r>
              <a:rPr lang="en-US" sz="2400" b="1" dirty="0">
                <a:latin typeface="Zawgyi-One" pitchFamily="34" charset="0"/>
                <a:ea typeface="Times"/>
                <a:cs typeface="Zawgyi-One" pitchFamily="34" charset="0"/>
                <a:sym typeface="Times"/>
              </a:rPr>
              <a:t>ွ်က္ </a:t>
            </a:r>
            <a:r>
              <a:rPr lang="en-US" sz="2400" b="1" dirty="0" err="1">
                <a:latin typeface="Zawgyi-One" pitchFamily="34" charset="0"/>
                <a:ea typeface="Times"/>
                <a:cs typeface="Zawgyi-One" pitchFamily="34" charset="0"/>
                <a:sym typeface="Times"/>
              </a:rPr>
              <a:t>ဦးေဆာင္ပ</a:t>
            </a:r>
            <a:r>
              <a:rPr lang="en-US" sz="2400" b="1" dirty="0">
                <a:latin typeface="Zawgyi-One" pitchFamily="34" charset="0"/>
                <a:ea typeface="Times"/>
                <a:cs typeface="Zawgyi-One" pitchFamily="34" charset="0"/>
                <a:sym typeface="Times"/>
              </a:rPr>
              <a:t>ါ။ ၂ရာခ်ဳပ္ ၂၀း၁၂၊၁၅</a:t>
            </a:r>
            <a:endParaRPr sz="1200" dirty="0">
              <a:latin typeface="Zawgyi-One" pitchFamily="34" charset="0"/>
              <a:ea typeface="Times"/>
              <a:cs typeface="Zawgyi-One" pitchFamily="34" charset="0"/>
              <a:sym typeface="Times"/>
            </a:endParaRPr>
          </a:p>
        </p:txBody>
      </p:sp>
    </p:spTree>
    <p:extLst>
      <p:ext uri="{BB962C8B-B14F-4D97-AF65-F5344CB8AC3E}">
        <p14:creationId xmlns:p14="http://schemas.microsoft.com/office/powerpoint/2010/main" val="278109433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2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0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20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20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20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2" grpId="0" uiExpand="1" build="p" advAuto="0"/>
      <p:bldP spid="202" grpId="1"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835446" y="136659"/>
            <a:ext cx="7624111" cy="5208778"/>
          </a:xfrm>
          <a:prstGeom prst="rect">
            <a:avLst/>
          </a:prstGeom>
        </p:spPr>
        <p:txBody>
          <a:bodyPr>
            <a:normAutofit/>
          </a:bodyPr>
          <a:lstStyle/>
          <a:p>
            <a:pPr marL="0" indent="0" algn="ctr">
              <a:lnSpc>
                <a:spcPct val="110000"/>
              </a:lnSpc>
              <a:spcBef>
                <a:spcPts val="0"/>
              </a:spcBef>
              <a:buSzTx/>
              <a:buNone/>
              <a:defRPr sz="2000"/>
            </a:pPr>
            <a:endParaRPr dirty="0"/>
          </a:p>
          <a:p>
            <a:endParaRPr lang="en-US" sz="1200" dirty="0"/>
          </a:p>
          <a:p>
            <a:endParaRPr lang="en-US" sz="1200" dirty="0"/>
          </a:p>
          <a:p>
            <a:pPr marL="0" indent="0">
              <a:lnSpc>
                <a:spcPct val="110000"/>
              </a:lnSpc>
              <a:spcBef>
                <a:spcPts val="0"/>
              </a:spcBef>
              <a:buSzTx/>
              <a:buNone/>
              <a:defRPr sz="2000" b="1"/>
            </a:pPr>
            <a:endParaRPr lang="en-US" sz="1200" i="1" dirty="0">
              <a:latin typeface="Times"/>
              <a:ea typeface="Times"/>
              <a:cs typeface="Times"/>
              <a:sym typeface="Times"/>
            </a:endParaRPr>
          </a:p>
          <a:p>
            <a:pPr marL="0" indent="0">
              <a:lnSpc>
                <a:spcPct val="110000"/>
              </a:lnSpc>
              <a:spcBef>
                <a:spcPts val="0"/>
              </a:spcBef>
              <a:buSzTx/>
              <a:buNone/>
              <a:defRPr sz="2000" b="1"/>
            </a:pPr>
            <a:endParaRPr lang="en-US" sz="1700" b="1" dirty="0"/>
          </a:p>
          <a:p>
            <a:pPr marL="0" indent="0">
              <a:lnSpc>
                <a:spcPct val="110000"/>
              </a:lnSpc>
              <a:spcBef>
                <a:spcPts val="0"/>
              </a:spcBef>
              <a:buSzTx/>
              <a:buNone/>
              <a:defRPr sz="2000" b="1"/>
            </a:pPr>
            <a:endParaRPr lang="en-US" sz="1700" b="1" dirty="0"/>
          </a:p>
        </p:txBody>
      </p:sp>
      <p:sp>
        <p:nvSpPr>
          <p:cNvPr id="201" name="Title 1"/>
          <p:cNvSpPr txBox="1">
            <a:spLocks noGrp="1"/>
          </p:cNvSpPr>
          <p:nvPr>
            <p:ph type="title"/>
          </p:nvPr>
        </p:nvSpPr>
        <p:spPr>
          <a:xfrm>
            <a:off x="278191" y="255091"/>
            <a:ext cx="8738622" cy="576280"/>
          </a:xfrm>
          <a:prstGeom prst="rect">
            <a:avLst/>
          </a:prstGeom>
        </p:spPr>
        <p:txBody>
          <a:bodyPr>
            <a:normAutofit fontScale="90000"/>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အျမဲအတူရွိေနျခင္း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ဂရုစိုက္စြာဆက္ဆံျခင္းကို</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ဦးစားေပးျခင္း</a:t>
            </a:r>
            <a:endParaRPr sz="2800" dirty="0"/>
          </a:p>
        </p:txBody>
      </p:sp>
      <p:sp>
        <p:nvSpPr>
          <p:cNvPr id="202" name="“Christian leadership is humble service to others for…"/>
          <p:cNvSpPr txBox="1"/>
          <p:nvPr/>
        </p:nvSpPr>
        <p:spPr>
          <a:xfrm>
            <a:off x="97685" y="831371"/>
            <a:ext cx="8919127" cy="552202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lnSpc>
                <a:spcPct val="150000"/>
              </a:lnSpc>
            </a:pPr>
            <a:r>
              <a:rPr lang="en-US" sz="2400" b="1" i="1" dirty="0" err="1">
                <a:latin typeface="Zawgyi-One" pitchFamily="34" charset="0"/>
                <a:cs typeface="Zawgyi-One" pitchFamily="34" charset="0"/>
              </a:rPr>
              <a:t>အသင္းေတာ္အတြင္း</a:t>
            </a:r>
            <a:r>
              <a:rPr lang="en-US" sz="2400" b="1" i="1" dirty="0">
                <a:latin typeface="Zawgyi-One" pitchFamily="34" charset="0"/>
                <a:cs typeface="Zawgyi-One" pitchFamily="34" charset="0"/>
              </a:rPr>
              <a:t> (</a:t>
            </a:r>
            <a:r>
              <a:rPr lang="en-US" sz="2400" b="1" i="1" dirty="0" err="1">
                <a:latin typeface="Zawgyi-One" pitchFamily="34" charset="0"/>
                <a:cs typeface="Zawgyi-One" pitchFamily="34" charset="0"/>
              </a:rPr>
              <a:t>သို</a:t>
            </a:r>
            <a:r>
              <a:rPr lang="en-US" sz="2400" b="1" i="1" dirty="0">
                <a:latin typeface="Zawgyi-One" pitchFamily="34" charset="0"/>
                <a:cs typeface="Zawgyi-One" pitchFamily="34" charset="0"/>
              </a:rPr>
              <a:t>႔) ျ</a:t>
            </a:r>
            <a:r>
              <a:rPr lang="en-US" sz="2400" b="1" i="1" dirty="0" err="1">
                <a:latin typeface="Zawgyi-One" pitchFamily="34" charset="0"/>
                <a:cs typeface="Zawgyi-One" pitchFamily="34" charset="0"/>
              </a:rPr>
              <a:t>ပင္ပမ</a:t>
            </a:r>
            <a:r>
              <a:rPr lang="en-US" sz="2400" b="1" i="1" dirty="0">
                <a:latin typeface="Zawgyi-One" pitchFamily="34" charset="0"/>
                <a:cs typeface="Zawgyi-One" pitchFamily="34" charset="0"/>
              </a:rPr>
              <a:t>ွ </a:t>
            </a:r>
            <a:r>
              <a:rPr lang="en-US" sz="2400" b="1" i="1" dirty="0" err="1">
                <a:latin typeface="Zawgyi-One" pitchFamily="34" charset="0"/>
                <a:cs typeface="Zawgyi-One" pitchFamily="34" charset="0"/>
              </a:rPr>
              <a:t>သင္ရင္ဆိုင္ရခဲ့ေသာ</a:t>
            </a:r>
            <a:r>
              <a:rPr lang="en-US" sz="2400" b="1" i="1" dirty="0">
                <a:latin typeface="Zawgyi-One" pitchFamily="34" charset="0"/>
                <a:cs typeface="Zawgyi-One" pitchFamily="34" charset="0"/>
              </a:rPr>
              <a:t> ျ</a:t>
            </a:r>
            <a:r>
              <a:rPr lang="en-US" sz="2400" b="1" i="1" dirty="0" err="1">
                <a:latin typeface="Zawgyi-One" pitchFamily="34" charset="0"/>
                <a:cs typeface="Zawgyi-One" pitchFamily="34" charset="0"/>
              </a:rPr>
              <a:t>ခားနားသည</a:t>
            </a:r>
            <a:r>
              <a:rPr lang="en-US" sz="2400" b="1" i="1" dirty="0">
                <a:latin typeface="Zawgyi-One" pitchFamily="34" charset="0"/>
                <a:cs typeface="Zawgyi-One" pitchFamily="34" charset="0"/>
              </a:rPr>
              <a:t>့္</a:t>
            </a:r>
            <a:r>
              <a:rPr lang="en-US" sz="2400" b="1" i="1" dirty="0" err="1">
                <a:latin typeface="Zawgyi-One" pitchFamily="34" charset="0"/>
                <a:cs typeface="Zawgyi-One" pitchFamily="34" charset="0"/>
              </a:rPr>
              <a:t>ေခါင္းေဆာင္မ်ားအေၾကာင္းကို</a:t>
            </a:r>
            <a:r>
              <a:rPr lang="en-US" sz="2400" b="1" i="1" dirty="0">
                <a:latin typeface="Zawgyi-One" pitchFamily="34" charset="0"/>
                <a:cs typeface="Zawgyi-One" pitchFamily="34" charset="0"/>
              </a:rPr>
              <a:t> </a:t>
            </a:r>
            <a:r>
              <a:rPr lang="en-US" sz="2400" b="1" i="1" dirty="0" err="1">
                <a:latin typeface="Zawgyi-One" pitchFamily="34" charset="0"/>
                <a:cs typeface="Zawgyi-One" pitchFamily="34" charset="0"/>
              </a:rPr>
              <a:t>စဥ္းစားပ</a:t>
            </a:r>
            <a:r>
              <a:rPr lang="en-US" sz="2400" b="1" i="1" dirty="0">
                <a:latin typeface="Zawgyi-One" pitchFamily="34" charset="0"/>
                <a:cs typeface="Zawgyi-One" pitchFamily="34" charset="0"/>
              </a:rPr>
              <a:t>ါ။</a:t>
            </a:r>
            <a:endParaRPr lang="en-US" sz="2400" b="1" dirty="0">
              <a:latin typeface="Zawgyi-One" pitchFamily="34" charset="0"/>
              <a:cs typeface="Zawgyi-One" pitchFamily="34" charset="0"/>
            </a:endParaRPr>
          </a:p>
          <a:p>
            <a:pPr algn="ctr">
              <a:lnSpc>
                <a:spcPct val="150000"/>
              </a:lnSpc>
            </a:pPr>
            <a:r>
              <a:rPr lang="en-US" sz="2000" b="1" dirty="0">
                <a:latin typeface="Zawgyi-One" pitchFamily="34" charset="0"/>
                <a:cs typeface="Zawgyi-One" pitchFamily="34" charset="0"/>
              </a:rPr>
              <a:t> </a:t>
            </a:r>
            <a:r>
              <a:rPr lang="en-US" sz="2000" b="1" i="1" dirty="0" err="1">
                <a:latin typeface="Zawgyi-One" pitchFamily="34" charset="0"/>
                <a:cs typeface="Zawgyi-One" pitchFamily="34" charset="0"/>
              </a:rPr>
              <a:t>ေခါင္းေဆာင္တစ္ဦးမ</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သူပါရွိေနမႈကို</a:t>
            </a:r>
            <a:r>
              <a:rPr lang="en-US" sz="2000" b="1" i="1" dirty="0">
                <a:latin typeface="Zawgyi-One" pitchFamily="34" charset="0"/>
                <a:cs typeface="Zawgyi-One" pitchFamily="34" charset="0"/>
              </a:rPr>
              <a:t> ၾ</a:t>
            </a:r>
            <a:r>
              <a:rPr lang="en-US" sz="2000" b="1" i="1" dirty="0" err="1">
                <a:latin typeface="Zawgyi-One" pitchFamily="34" charset="0"/>
                <a:cs typeface="Zawgyi-One" pitchFamily="34" charset="0"/>
              </a:rPr>
              <a:t>ကိဳဆိုေစရန</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ဘာလုပ္ရမလဲ</a:t>
            </a:r>
            <a:r>
              <a:rPr lang="en-US" sz="2000" b="1" i="1" dirty="0">
                <a:latin typeface="Zawgyi-One" pitchFamily="34" charset="0"/>
                <a:cs typeface="Zawgyi-One" pitchFamily="34" charset="0"/>
              </a:rPr>
              <a:t>။</a:t>
            </a:r>
          </a:p>
          <a:p>
            <a:pPr algn="ctr">
              <a:lnSpc>
                <a:spcPct val="150000"/>
              </a:lnSpc>
            </a:pPr>
            <a:r>
              <a:rPr lang="en-US" sz="2000" b="1" i="1" dirty="0" err="1">
                <a:latin typeface="Zawgyi-One" pitchFamily="34" charset="0"/>
                <a:cs typeface="Zawgyi-One" pitchFamily="34" charset="0"/>
              </a:rPr>
              <a:t>ေခါင္းေဆာင္မ်ားပါရွိေနသည</a:t>
            </a:r>
            <a:r>
              <a:rPr lang="en-US" sz="2000" b="1" i="1" dirty="0">
                <a:latin typeface="Zawgyi-One" pitchFamily="34" charset="0"/>
                <a:cs typeface="Zawgyi-One" pitchFamily="34" charset="0"/>
              </a:rPr>
              <a:t>့္</a:t>
            </a:r>
            <a:r>
              <a:rPr lang="en-US" sz="2000" b="1" i="1" dirty="0" err="1">
                <a:latin typeface="Zawgyi-One" pitchFamily="34" charset="0"/>
                <a:cs typeface="Zawgyi-One" pitchFamily="34" charset="0"/>
              </a:rPr>
              <a:t>အခ</a:t>
            </a:r>
            <a:r>
              <a:rPr lang="en-US" sz="2000" b="1" i="1" dirty="0">
                <a:latin typeface="Zawgyi-One" pitchFamily="34" charset="0"/>
                <a:cs typeface="Zawgyi-One" pitchFamily="34" charset="0"/>
              </a:rPr>
              <a:t>ါ ၾ</a:t>
            </a:r>
            <a:r>
              <a:rPr lang="en-US" sz="2000" b="1" i="1" dirty="0" err="1">
                <a:latin typeface="Zawgyi-One" pitchFamily="34" charset="0"/>
                <a:cs typeface="Zawgyi-One" pitchFamily="34" charset="0"/>
              </a:rPr>
              <a:t>ကိဳဆုိရမည</a:t>
            </a:r>
            <a:r>
              <a:rPr lang="en-US" sz="2000" b="1" i="1" dirty="0">
                <a:latin typeface="Zawgyi-One" pitchFamily="34" charset="0"/>
                <a:cs typeface="Zawgyi-One" pitchFamily="34" charset="0"/>
              </a:rPr>
              <a:t>့္</a:t>
            </a:r>
            <a:r>
              <a:rPr lang="en-US" sz="2000" b="1" i="1" dirty="0" err="1">
                <a:latin typeface="Zawgyi-One" pitchFamily="34" charset="0"/>
                <a:cs typeface="Zawgyi-One" pitchFamily="34" charset="0"/>
              </a:rPr>
              <a:t>အစား</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သင</a:t>
            </a:r>
            <a:r>
              <a:rPr lang="en-US" sz="2000" b="1" i="1" dirty="0">
                <a:latin typeface="Zawgyi-One" pitchFamily="34" charset="0"/>
                <a:cs typeface="Zawgyi-One" pitchFamily="34" charset="0"/>
              </a:rPr>
              <a:t>့္</a:t>
            </a:r>
            <a:r>
              <a:rPr lang="en-US" sz="2000" b="1" i="1" dirty="0" err="1">
                <a:latin typeface="Zawgyi-One" pitchFamily="34" charset="0"/>
                <a:cs typeface="Zawgyi-One" pitchFamily="34" charset="0"/>
              </a:rPr>
              <a:t>ကို</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ေၾကာက္လန</a:t>
            </a:r>
            <a:r>
              <a:rPr lang="en-US" sz="2000" b="1" i="1" dirty="0">
                <a:latin typeface="Zawgyi-One" pitchFamily="34" charset="0"/>
                <a:cs typeface="Zawgyi-One" pitchFamily="34" charset="0"/>
              </a:rPr>
              <a:t>္႕</a:t>
            </a:r>
            <a:r>
              <a:rPr lang="en-US" sz="2000" b="1" i="1" dirty="0" err="1">
                <a:latin typeface="Zawgyi-One" pitchFamily="34" charset="0"/>
                <a:cs typeface="Zawgyi-One" pitchFamily="34" charset="0"/>
              </a:rPr>
              <a:t>ေစခဲ့တာ</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ရွိပါသလား</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ဘာေၾကာင</a:t>
            </a:r>
            <a:r>
              <a:rPr lang="en-US" sz="2000" b="1" i="1" dirty="0">
                <a:latin typeface="Zawgyi-One" pitchFamily="34" charset="0"/>
                <a:cs typeface="Zawgyi-One" pitchFamily="34" charset="0"/>
              </a:rPr>
              <a:t>့္</a:t>
            </a:r>
            <a:r>
              <a:rPr lang="en-US" sz="2000" b="1" i="1" dirty="0" err="1">
                <a:latin typeface="Zawgyi-One" pitchFamily="34" charset="0"/>
                <a:cs typeface="Zawgyi-One" pitchFamily="34" charset="0"/>
              </a:rPr>
              <a:t>လဲ</a:t>
            </a:r>
            <a:r>
              <a:rPr lang="en-US" sz="2000" b="1" i="1" dirty="0">
                <a:latin typeface="Zawgyi-One" pitchFamily="34" charset="0"/>
                <a:cs typeface="Zawgyi-One" pitchFamily="34" charset="0"/>
              </a:rPr>
              <a:t>။</a:t>
            </a:r>
          </a:p>
          <a:p>
            <a:pPr algn="ctr">
              <a:lnSpc>
                <a:spcPct val="150000"/>
              </a:lnSpc>
            </a:pPr>
            <a:r>
              <a:rPr lang="en-US" sz="2000" b="1" i="1" dirty="0" err="1">
                <a:latin typeface="Zawgyi-One" pitchFamily="34" charset="0"/>
                <a:cs typeface="Zawgyi-One" pitchFamily="34" charset="0"/>
              </a:rPr>
              <a:t>သင္ပါရွိေနျခင္းအားျဖင</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ေၾကာက္လန</a:t>
            </a:r>
            <a:r>
              <a:rPr lang="en-US" sz="2000" b="1" i="1" dirty="0">
                <a:latin typeface="Zawgyi-One" pitchFamily="34" charset="0"/>
                <a:cs typeface="Zawgyi-One" pitchFamily="34" charset="0"/>
              </a:rPr>
              <a:t>္႕</a:t>
            </a:r>
            <a:r>
              <a:rPr lang="en-US" sz="2000" b="1" i="1" dirty="0" err="1">
                <a:latin typeface="Zawgyi-One" pitchFamily="34" charset="0"/>
                <a:cs typeface="Zawgyi-One" pitchFamily="34" charset="0"/>
              </a:rPr>
              <a:t>ေနေသာ</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လူတစ္ခ်ိ</a:t>
            </a:r>
            <a:r>
              <a:rPr lang="en-US" sz="2000" b="1" i="1" dirty="0">
                <a:latin typeface="Zawgyi-One" pitchFamily="34" charset="0"/>
                <a:cs typeface="Zawgyi-One" pitchFamily="34" charset="0"/>
              </a:rPr>
              <a:t>ဳ႕</a:t>
            </a:r>
            <a:r>
              <a:rPr lang="en-US" sz="2000" b="1" i="1" dirty="0" err="1">
                <a:latin typeface="Zawgyi-One" pitchFamily="34" charset="0"/>
                <a:cs typeface="Zawgyi-One" pitchFamily="34" charset="0"/>
              </a:rPr>
              <a:t>ရွိနိုင္မလား</a:t>
            </a:r>
            <a:r>
              <a:rPr lang="en-US" sz="2000" b="1" i="1" dirty="0">
                <a:latin typeface="Zawgyi-One" pitchFamily="34" charset="0"/>
                <a:cs typeface="Zawgyi-One" pitchFamily="34" charset="0"/>
              </a:rPr>
              <a:t>။</a:t>
            </a:r>
          </a:p>
          <a:p>
            <a:pPr algn="ctr">
              <a:lnSpc>
                <a:spcPct val="150000"/>
              </a:lnSpc>
            </a:pPr>
            <a:r>
              <a:rPr lang="en-US" sz="2000" b="1" i="1" dirty="0" err="1">
                <a:latin typeface="Zawgyi-One" pitchFamily="34" charset="0"/>
                <a:cs typeface="Zawgyi-One" pitchFamily="34" charset="0"/>
              </a:rPr>
              <a:t>သင္ပါရွိေနသည</a:t>
            </a:r>
            <a:r>
              <a:rPr lang="en-US" sz="2000" b="1" i="1" dirty="0">
                <a:latin typeface="Zawgyi-One" pitchFamily="34" charset="0"/>
                <a:cs typeface="Zawgyi-One" pitchFamily="34" charset="0"/>
              </a:rPr>
              <a:t>့္</a:t>
            </a:r>
            <a:r>
              <a:rPr lang="en-US" sz="2000" b="1" i="1" dirty="0" err="1">
                <a:latin typeface="Zawgyi-One" pitchFamily="34" charset="0"/>
                <a:cs typeface="Zawgyi-One" pitchFamily="34" charset="0"/>
              </a:rPr>
              <a:t>အခ</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အျခားသူကို</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မေၾကာက္လန</a:t>
            </a:r>
            <a:r>
              <a:rPr lang="en-US" sz="2000" b="1" i="1" dirty="0">
                <a:latin typeface="Zawgyi-One" pitchFamily="34" charset="0"/>
                <a:cs typeface="Zawgyi-One" pitchFamily="34" charset="0"/>
              </a:rPr>
              <a:t>္႕</a:t>
            </a:r>
            <a:r>
              <a:rPr lang="en-US" sz="2000" b="1" i="1" dirty="0" err="1">
                <a:latin typeface="Zawgyi-One" pitchFamily="34" charset="0"/>
                <a:cs typeface="Zawgyi-One" pitchFamily="34" charset="0"/>
              </a:rPr>
              <a:t>ေစပဲ</a:t>
            </a:r>
            <a:r>
              <a:rPr lang="en-US" sz="2000" b="1" i="1" dirty="0">
                <a:latin typeface="Zawgyi-One" pitchFamily="34" charset="0"/>
                <a:cs typeface="Zawgyi-One" pitchFamily="34" charset="0"/>
              </a:rPr>
              <a:t> ၾ</a:t>
            </a:r>
            <a:r>
              <a:rPr lang="en-US" sz="2000" b="1" i="1" dirty="0" err="1">
                <a:latin typeface="Zawgyi-One" pitchFamily="34" charset="0"/>
                <a:cs typeface="Zawgyi-One" pitchFamily="34" charset="0"/>
              </a:rPr>
              <a:t>ကိဳဆိုမ</a:t>
            </a:r>
            <a:r>
              <a:rPr lang="en-US" sz="2000" b="1" i="1" dirty="0">
                <a:latin typeface="Zawgyi-One" pitchFamily="34" charset="0"/>
                <a:cs typeface="Zawgyi-One" pitchFamily="34" charset="0"/>
              </a:rPr>
              <a:t>ႈျ</a:t>
            </a:r>
            <a:r>
              <a:rPr lang="en-US" sz="2000" b="1" i="1" dirty="0" err="1">
                <a:latin typeface="Zawgyi-One" pitchFamily="34" charset="0"/>
                <a:cs typeface="Zawgyi-One" pitchFamily="34" charset="0"/>
              </a:rPr>
              <a:t>ပဳနိုင္ေအာင</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သင္ဘာလုပ္နိုင္မလဲ</a:t>
            </a:r>
            <a:r>
              <a:rPr lang="en-US" sz="2000" b="1" i="1" dirty="0">
                <a:latin typeface="Zawgyi-One" pitchFamily="34" charset="0"/>
                <a:cs typeface="Zawgyi-One" pitchFamily="34" charset="0"/>
              </a:rPr>
              <a:t>။</a:t>
            </a:r>
          </a:p>
          <a:p>
            <a:pPr algn="ctr">
              <a:lnSpc>
                <a:spcPct val="150000"/>
              </a:lnSpc>
            </a:pPr>
            <a:r>
              <a:rPr lang="en-US" sz="2000" b="1" i="1" dirty="0" err="1">
                <a:latin typeface="Zawgyi-One" pitchFamily="34" charset="0"/>
                <a:cs typeface="Zawgyi-One" pitchFamily="34" charset="0"/>
              </a:rPr>
              <a:t>အတူပါရွိိေနျခင္းအတြက</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သင</a:t>
            </a:r>
            <a:r>
              <a:rPr lang="en-US" sz="2000" b="1" i="1" dirty="0">
                <a:latin typeface="Zawgyi-One" pitchFamily="34" charset="0"/>
                <a:cs typeface="Zawgyi-One" pitchFamily="34" charset="0"/>
              </a:rPr>
              <a:t>့္</a:t>
            </a:r>
            <a:r>
              <a:rPr lang="en-US" sz="2000" b="1" i="1" dirty="0" err="1">
                <a:latin typeface="Zawgyi-One" pitchFamily="34" charset="0"/>
                <a:cs typeface="Zawgyi-One" pitchFamily="34" charset="0"/>
              </a:rPr>
              <a:t>စိတ္ထဲမွာ</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သခင္ေယရႈေခါင္းေဆာင္မႈထဲမ</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အတုယူဖြယ</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က်မ္းခ်က္မ်ားေပၚလာပါသလား</a:t>
            </a:r>
            <a:r>
              <a:rPr lang="en-US" sz="2000" b="1" i="1" dirty="0">
                <a:latin typeface="Zawgyi-One" pitchFamily="34" charset="0"/>
                <a:cs typeface="Zawgyi-One" pitchFamily="34" charset="0"/>
              </a:rPr>
              <a:t>။</a:t>
            </a:r>
          </a:p>
          <a:p>
            <a:pPr algn="ctr">
              <a:lnSpc>
                <a:spcPts val="3700"/>
              </a:lnSpc>
              <a:spcBef>
                <a:spcPts val="1200"/>
              </a:spcBef>
              <a:defRPr sz="1600">
                <a:latin typeface="Times New Roman"/>
                <a:ea typeface="Times New Roman"/>
                <a:cs typeface="Times New Roman"/>
                <a:sym typeface="Times New Roman"/>
              </a:defRPr>
            </a:pPr>
            <a:endParaRPr sz="1200" dirty="0">
              <a:latin typeface="Zawgyi-One" pitchFamily="34" charset="0"/>
              <a:ea typeface="Times"/>
              <a:cs typeface="Zawgyi-One" pitchFamily="34" charset="0"/>
              <a:sym typeface="Times"/>
            </a:endParaRPr>
          </a:p>
        </p:txBody>
      </p:sp>
    </p:spTree>
    <p:extLst>
      <p:ext uri="{BB962C8B-B14F-4D97-AF65-F5344CB8AC3E}">
        <p14:creationId xmlns:p14="http://schemas.microsoft.com/office/powerpoint/2010/main" val="329493232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2">
                                            <p:bg/>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20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202">
                                            <p:txEl>
                                              <p:pRg st="1" end="1"/>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202">
                                            <p:txEl>
                                              <p:pRg st="2" end="2"/>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202">
                                            <p:txEl>
                                              <p:pRg st="3" end="3"/>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202">
                                            <p:txEl>
                                              <p:pRg st="4" end="4"/>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2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2" grpId="0" build="p"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278191" y="669925"/>
            <a:ext cx="8625086" cy="4898820"/>
          </a:xfrm>
          <a:prstGeom prst="rect">
            <a:avLst/>
          </a:prstGeom>
        </p:spPr>
        <p:txBody>
          <a:bodyPr>
            <a:normAutofit fontScale="92500" lnSpcReduction="20000"/>
          </a:bodyPr>
          <a:lstStyle/>
          <a:p>
            <a:pPr marL="0" indent="0" algn="ctr">
              <a:lnSpc>
                <a:spcPct val="110000"/>
              </a:lnSpc>
              <a:spcBef>
                <a:spcPts val="0"/>
              </a:spcBef>
              <a:buSzTx/>
              <a:buNone/>
              <a:defRPr sz="2000"/>
            </a:pPr>
            <a:endParaRPr dirty="0">
              <a:latin typeface="Zawgyi-One" pitchFamily="34" charset="0"/>
              <a:cs typeface="Zawgyi-One" pitchFamily="34" charset="0"/>
            </a:endParaRPr>
          </a:p>
          <a:p>
            <a:pPr marL="0" indent="0" algn="ctr">
              <a:buNone/>
            </a:pPr>
            <a:r>
              <a:rPr lang="en-US" sz="2800" b="1" dirty="0">
                <a:latin typeface="Zawgyi-One" pitchFamily="34" charset="0"/>
                <a:cs typeface="Zawgyi-One" pitchFamily="34" charset="0"/>
              </a:rPr>
              <a:t>ကၽြ</a:t>
            </a:r>
            <a:r>
              <a:rPr lang="en-US" sz="2800" b="1" dirty="0" err="1">
                <a:latin typeface="Zawgyi-One" pitchFamily="34" charset="0"/>
                <a:cs typeface="Zawgyi-One" pitchFamily="34" charset="0"/>
              </a:rPr>
              <a:t>န္ုပ္တို</a:t>
            </a:r>
            <a:r>
              <a:rPr lang="en-US" sz="2800" b="1" dirty="0">
                <a:latin typeface="Zawgyi-One" pitchFamily="34" charset="0"/>
                <a:cs typeface="Zawgyi-One" pitchFamily="34" charset="0"/>
              </a:rPr>
              <a:t>႔၏ ႏွ</a:t>
            </a:r>
            <a:r>
              <a:rPr lang="en-US" sz="2800" b="1" dirty="0" err="1">
                <a:latin typeface="Zawgyi-One" pitchFamily="34" charset="0"/>
                <a:cs typeface="Zawgyi-One" pitchFamily="34" charset="0"/>
              </a:rPr>
              <a:t>လုံးသားကရုဏာတရားျပည</a:t>
            </a:r>
            <a:r>
              <a:rPr lang="en-US" sz="2800" b="1" dirty="0">
                <a:latin typeface="Zawgyi-One" pitchFamily="34" charset="0"/>
                <a:cs typeface="Zawgyi-One" pitchFamily="34" charset="0"/>
              </a:rPr>
              <a:t>့္၀မႈကို </a:t>
            </a:r>
            <a:r>
              <a:rPr lang="en-US" sz="2800" b="1" dirty="0" err="1">
                <a:latin typeface="Zawgyi-One" pitchFamily="34" charset="0"/>
                <a:cs typeface="Zawgyi-One" pitchFamily="34" charset="0"/>
              </a:rPr>
              <a:t>အျခားသူမ်ား</a:t>
            </a:r>
            <a:r>
              <a:rPr lang="en-US" sz="2800" b="1" dirty="0">
                <a:latin typeface="Zawgyi-One" pitchFamily="34" charset="0"/>
                <a:cs typeface="Zawgyi-One" pitchFamily="34" charset="0"/>
              </a:rPr>
              <a:t> </a:t>
            </a:r>
            <a:r>
              <a:rPr lang="en-US" sz="2800" b="1" dirty="0" err="1">
                <a:latin typeface="Zawgyi-One" pitchFamily="34" charset="0"/>
                <a:cs typeface="Zawgyi-One" pitchFamily="34" charset="0"/>
              </a:rPr>
              <a:t>သူတို႔ကိုသူတို႔မျမင္ခဲ့မိေသာ</a:t>
            </a:r>
            <a:r>
              <a:rPr lang="en-US" sz="2800" b="1" dirty="0">
                <a:latin typeface="Zawgyi-One" pitchFamily="34" charset="0"/>
                <a:cs typeface="Zawgyi-One" pitchFamily="34" charset="0"/>
              </a:rPr>
              <a:t>၊ </a:t>
            </a:r>
            <a:r>
              <a:rPr lang="en-US" sz="2800" b="1" dirty="0" err="1">
                <a:latin typeface="Zawgyi-One" pitchFamily="34" charset="0"/>
                <a:cs typeface="Zawgyi-One" pitchFamily="34" charset="0"/>
              </a:rPr>
              <a:t>မျမင္နိုင္ေသာအရာကို</a:t>
            </a:r>
            <a:r>
              <a:rPr lang="en-US" sz="2800" b="1" dirty="0">
                <a:latin typeface="Zawgyi-One" pitchFamily="34" charset="0"/>
                <a:cs typeface="Zawgyi-One" pitchFamily="34" charset="0"/>
              </a:rPr>
              <a:t> ျ</a:t>
            </a:r>
            <a:r>
              <a:rPr lang="en-US" sz="2800" b="1" dirty="0" err="1">
                <a:latin typeface="Zawgyi-One" pitchFamily="34" charset="0"/>
                <a:cs typeface="Zawgyi-One" pitchFamily="34" charset="0"/>
              </a:rPr>
              <a:t>မင္ေစျခင္းအားျဖင</a:t>
            </a:r>
            <a:r>
              <a:rPr lang="en-US" sz="2800" b="1" dirty="0">
                <a:latin typeface="Zawgyi-One" pitchFamily="34" charset="0"/>
                <a:cs typeface="Zawgyi-One" pitchFamily="34" charset="0"/>
              </a:rPr>
              <a:t>့္ </a:t>
            </a:r>
            <a:r>
              <a:rPr lang="en-US" sz="2800" b="1" dirty="0" err="1">
                <a:latin typeface="Zawgyi-One" pitchFamily="34" charset="0"/>
                <a:cs typeface="Zawgyi-One" pitchFamily="34" charset="0"/>
              </a:rPr>
              <a:t>ထင္ရွားေစပါသည</a:t>
            </a:r>
            <a:r>
              <a:rPr lang="en-US" sz="2800" b="1" dirty="0">
                <a:latin typeface="Zawgyi-One" pitchFamily="34" charset="0"/>
                <a:cs typeface="Zawgyi-One" pitchFamily="34" charset="0"/>
              </a:rPr>
              <a:t>္။</a:t>
            </a:r>
          </a:p>
          <a:p>
            <a:pPr algn="ctr"/>
            <a:endParaRPr lang="en-US" sz="1200" dirty="0">
              <a:latin typeface="Zawgyi-One" pitchFamily="34" charset="0"/>
              <a:cs typeface="Zawgyi-One" pitchFamily="34" charset="0"/>
            </a:endParaRPr>
          </a:p>
          <a:p>
            <a:pPr marL="0" indent="0" algn="ctr">
              <a:buNone/>
            </a:pPr>
            <a:endParaRPr lang="en-US" sz="2100" dirty="0">
              <a:latin typeface="Zawgyi-One" pitchFamily="34" charset="0"/>
              <a:cs typeface="Zawgyi-One" pitchFamily="34" charset="0"/>
            </a:endParaRPr>
          </a:p>
          <a:p>
            <a:pPr marL="0" indent="0" algn="ctr">
              <a:buNone/>
            </a:pPr>
            <a:r>
              <a:rPr lang="en-US" sz="2100" b="1" dirty="0">
                <a:latin typeface="Zawgyi-One" pitchFamily="34" charset="0"/>
                <a:cs typeface="Zawgyi-One" pitchFamily="34" charset="0"/>
              </a:rPr>
              <a:t>”</a:t>
            </a:r>
            <a:r>
              <a:rPr lang="en-US" sz="2100" b="1" dirty="0" err="1">
                <a:latin typeface="Zawgyi-One" pitchFamily="34" charset="0"/>
                <a:cs typeface="Zawgyi-One" pitchFamily="34" charset="0"/>
              </a:rPr>
              <a:t>မွန္ကန</a:t>
            </a:r>
            <a:r>
              <a:rPr lang="en-US" sz="2100" b="1" dirty="0">
                <a:latin typeface="Zawgyi-One" pitchFamily="34" charset="0"/>
                <a:cs typeface="Zawgyi-One" pitchFamily="34" charset="0"/>
              </a:rPr>
              <a:t>္ျ</a:t>
            </a:r>
            <a:r>
              <a:rPr lang="en-US" sz="2100" b="1" dirty="0" err="1">
                <a:latin typeface="Zawgyi-One" pitchFamily="34" charset="0"/>
                <a:cs typeface="Zawgyi-One" pitchFamily="34" charset="0"/>
              </a:rPr>
              <a:t>ခင္းထက</a:t>
            </a:r>
            <a:r>
              <a:rPr lang="en-US" sz="2100" b="1" dirty="0">
                <a:latin typeface="Zawgyi-One" pitchFamily="34" charset="0"/>
                <a:cs typeface="Zawgyi-One" pitchFamily="34" charset="0"/>
              </a:rPr>
              <a:t>္ </a:t>
            </a:r>
            <a:r>
              <a:rPr lang="en-US" sz="2100" b="1" dirty="0" err="1">
                <a:latin typeface="Zawgyi-One" pitchFamily="34" charset="0"/>
                <a:cs typeface="Zawgyi-One" pitchFamily="34" charset="0"/>
              </a:rPr>
              <a:t>သနားၾကင္နာတတ</a:t>
            </a:r>
            <a:r>
              <a:rPr lang="en-US" sz="2100" b="1" dirty="0">
                <a:latin typeface="Zawgyi-One" pitchFamily="34" charset="0"/>
                <a:cs typeface="Zawgyi-One" pitchFamily="34" charset="0"/>
              </a:rPr>
              <a:t>္ျ</a:t>
            </a:r>
            <a:r>
              <a:rPr lang="en-US" sz="2100" b="1" dirty="0" err="1">
                <a:latin typeface="Zawgyi-One" pitchFamily="34" charset="0"/>
                <a:cs typeface="Zawgyi-One" pitchFamily="34" charset="0"/>
              </a:rPr>
              <a:t>ခင္းသည</a:t>
            </a:r>
            <a:r>
              <a:rPr lang="en-US" sz="2100" b="1" dirty="0">
                <a:latin typeface="Zawgyi-One" pitchFamily="34" charset="0"/>
                <a:cs typeface="Zawgyi-One" pitchFamily="34" charset="0"/>
              </a:rPr>
              <a:t>္ </a:t>
            </a:r>
          </a:p>
          <a:p>
            <a:pPr marL="0" indent="0" algn="ctr">
              <a:buNone/>
            </a:pPr>
            <a:r>
              <a:rPr lang="en-US" sz="2100" b="1" dirty="0" err="1">
                <a:latin typeface="Zawgyi-One" pitchFamily="34" charset="0"/>
                <a:cs typeface="Zawgyi-One" pitchFamily="34" charset="0"/>
              </a:rPr>
              <a:t>သာ</a:t>
            </a:r>
            <a:r>
              <a:rPr lang="my-MM" sz="2100" b="1" dirty="0">
                <a:latin typeface="Zawgyi-One"/>
                <a:cs typeface="Zawgyi-One" pitchFamily="34" charset="0"/>
              </a:rPr>
              <a:t>၍</a:t>
            </a:r>
            <a:r>
              <a:rPr lang="en-US" sz="2100" b="1" dirty="0">
                <a:latin typeface="Zawgyi-One"/>
                <a:cs typeface="Zawgyi-One" pitchFamily="34" charset="0"/>
              </a:rPr>
              <a:t> </a:t>
            </a:r>
            <a:r>
              <a:rPr lang="en-US" sz="2100" b="1" dirty="0" err="1">
                <a:latin typeface="Zawgyi-One"/>
                <a:cs typeface="Zawgyi-One" pitchFamily="34" charset="0"/>
              </a:rPr>
              <a:t>အေရးပါသည</a:t>
            </a:r>
            <a:r>
              <a:rPr lang="en-US" sz="2100" b="1" dirty="0">
                <a:latin typeface="Zawgyi-One"/>
                <a:cs typeface="Zawgyi-One" pitchFamily="34" charset="0"/>
              </a:rPr>
              <a:t>္။</a:t>
            </a:r>
          </a:p>
          <a:p>
            <a:pPr marL="0" indent="0" algn="ctr">
              <a:buNone/>
            </a:pPr>
            <a:r>
              <a:rPr lang="en-US" sz="2100" b="1" dirty="0" err="1">
                <a:latin typeface="Zawgyi-One"/>
                <a:cs typeface="Zawgyi-One" pitchFamily="34" charset="0"/>
              </a:rPr>
              <a:t>လူတို႔မၾကာခဏလိုအပ္ခ်က္မွာ</a:t>
            </a:r>
            <a:r>
              <a:rPr lang="en-US" sz="2100" b="1" dirty="0">
                <a:latin typeface="Zawgyi-One"/>
                <a:cs typeface="Zawgyi-One" pitchFamily="34" charset="0"/>
              </a:rPr>
              <a:t> </a:t>
            </a:r>
            <a:r>
              <a:rPr lang="en-US" sz="2100" b="1" dirty="0" err="1">
                <a:latin typeface="Zawgyi-One"/>
                <a:cs typeface="Zawgyi-One" pitchFamily="34" charset="0"/>
              </a:rPr>
              <a:t>ညာဏ္ပညာထက</a:t>
            </a:r>
            <a:r>
              <a:rPr lang="en-US" sz="2100" b="1" dirty="0">
                <a:latin typeface="Zawgyi-One"/>
                <a:cs typeface="Zawgyi-One" pitchFamily="34" charset="0"/>
              </a:rPr>
              <a:t>္ျ</a:t>
            </a:r>
            <a:r>
              <a:rPr lang="en-US" sz="2100" b="1" dirty="0" err="1">
                <a:latin typeface="Zawgyi-One"/>
                <a:cs typeface="Zawgyi-One" pitchFamily="34" charset="0"/>
              </a:rPr>
              <a:t>မတ္သူ</a:t>
            </a:r>
            <a:r>
              <a:rPr lang="en-US" sz="2100" b="1" dirty="0">
                <a:latin typeface="Zawgyi-One"/>
                <a:cs typeface="Zawgyi-One" pitchFamily="34" charset="0"/>
              </a:rPr>
              <a:t>၏ </a:t>
            </a:r>
          </a:p>
          <a:p>
            <a:pPr marL="0" indent="0" algn="ctr">
              <a:buNone/>
            </a:pPr>
            <a:r>
              <a:rPr lang="en-US" sz="2100" b="1" dirty="0" err="1">
                <a:latin typeface="Zawgyi-One"/>
                <a:cs typeface="Zawgyi-One" pitchFamily="34" charset="0"/>
              </a:rPr>
              <a:t>ေျပာစကားမဟုတ္ပဲ</a:t>
            </a:r>
            <a:r>
              <a:rPr lang="en-US" sz="2100" b="1" dirty="0">
                <a:latin typeface="Zawgyi-One"/>
                <a:cs typeface="Zawgyi-One" pitchFamily="34" charset="0"/>
              </a:rPr>
              <a:t>၊ </a:t>
            </a:r>
          </a:p>
          <a:p>
            <a:pPr marL="0" indent="0" algn="ctr">
              <a:buNone/>
            </a:pPr>
            <a:r>
              <a:rPr lang="en-US" sz="2100" b="1" dirty="0" err="1">
                <a:latin typeface="Zawgyi-One"/>
                <a:cs typeface="Zawgyi-One" pitchFamily="34" charset="0"/>
              </a:rPr>
              <a:t>နားေထာင္ေပးတတ္ေသာ</a:t>
            </a:r>
            <a:r>
              <a:rPr lang="en-US" sz="2100" b="1" dirty="0">
                <a:latin typeface="Zawgyi-One"/>
                <a:cs typeface="Zawgyi-One" pitchFamily="34" charset="0"/>
              </a:rPr>
              <a:t> </a:t>
            </a:r>
            <a:r>
              <a:rPr lang="en-US" sz="2100" b="1" dirty="0" err="1">
                <a:latin typeface="Zawgyi-One"/>
                <a:cs typeface="Zawgyi-One" pitchFamily="34" charset="0"/>
              </a:rPr>
              <a:t>အထူး</a:t>
            </a:r>
            <a:r>
              <a:rPr lang="en-US" sz="2100" b="1" dirty="0">
                <a:latin typeface="Zawgyi-One"/>
                <a:cs typeface="Zawgyi-One" pitchFamily="34" charset="0"/>
              </a:rPr>
              <a:t>ႏွ</a:t>
            </a:r>
            <a:r>
              <a:rPr lang="en-US" sz="2100" b="1" dirty="0" err="1">
                <a:latin typeface="Zawgyi-One"/>
                <a:cs typeface="Zawgyi-One" pitchFamily="34" charset="0"/>
              </a:rPr>
              <a:t>လုံးသားသာ</a:t>
            </a:r>
            <a:r>
              <a:rPr lang="en-US" sz="2100" b="1" dirty="0">
                <a:latin typeface="Zawgyi-One"/>
                <a:cs typeface="Zawgyi-One" pitchFamily="34" charset="0"/>
              </a:rPr>
              <a:t> ျ</a:t>
            </a:r>
            <a:r>
              <a:rPr lang="en-US" sz="2100" b="1" dirty="0" err="1">
                <a:latin typeface="Zawgyi-One"/>
                <a:cs typeface="Zawgyi-One" pitchFamily="34" charset="0"/>
              </a:rPr>
              <a:t>ဖစ္သည</a:t>
            </a:r>
            <a:r>
              <a:rPr lang="en-US" sz="2100" b="1" dirty="0">
                <a:latin typeface="Zawgyi-One"/>
                <a:cs typeface="Zawgyi-One" pitchFamily="34" charset="0"/>
              </a:rPr>
              <a:t>္။</a:t>
            </a:r>
            <a:r>
              <a:rPr lang="en-US" sz="2100" b="1" dirty="0">
                <a:latin typeface="Zawgyi-One" pitchFamily="34" charset="0"/>
                <a:cs typeface="Zawgyi-One" pitchFamily="34" charset="0"/>
              </a:rPr>
              <a:t>”</a:t>
            </a:r>
          </a:p>
          <a:p>
            <a:pPr marL="0" indent="0" algn="ctr">
              <a:buNone/>
            </a:pPr>
            <a:r>
              <a:rPr lang="en-US" sz="2000" b="1" dirty="0">
                <a:latin typeface="Zawgyi-One" pitchFamily="34" charset="0"/>
                <a:cs typeface="Zawgyi-One" pitchFamily="34" charset="0"/>
              </a:rPr>
              <a:t>                                                                      </a:t>
            </a:r>
            <a:r>
              <a:rPr lang="en-US" sz="2000" dirty="0">
                <a:latin typeface="Zawgyi-One" pitchFamily="34" charset="0"/>
                <a:cs typeface="Zawgyi-One" pitchFamily="34" charset="0"/>
              </a:rPr>
              <a:t>  </a:t>
            </a:r>
            <a:r>
              <a:rPr lang="en-US" sz="2000" dirty="0" err="1">
                <a:latin typeface="Zawgyi-One" pitchFamily="34" charset="0"/>
                <a:cs typeface="Zawgyi-One" pitchFamily="34" charset="0"/>
              </a:rPr>
              <a:t>အမည္မသိစာဆို</a:t>
            </a:r>
            <a:endParaRPr lang="en-US" sz="2000" dirty="0">
              <a:latin typeface="Zawgyi-One" pitchFamily="34" charset="0"/>
              <a:cs typeface="Zawgyi-One" pitchFamily="34" charset="0"/>
            </a:endParaRPr>
          </a:p>
          <a:p>
            <a:pPr marL="0" indent="0" algn="ctr">
              <a:buNone/>
            </a:pPr>
            <a:endParaRPr lang="en-US" sz="2000" dirty="0">
              <a:latin typeface="Zawgyi-One" pitchFamily="34" charset="0"/>
              <a:cs typeface="Zawgyi-One" pitchFamily="34" charset="0"/>
            </a:endParaRPr>
          </a:p>
          <a:p>
            <a:pPr marL="0" indent="0" algn="ctr">
              <a:buNone/>
            </a:pPr>
            <a:r>
              <a:rPr lang="en-US" sz="2400" dirty="0">
                <a:latin typeface="Zawgyi-One" pitchFamily="34" charset="0"/>
                <a:cs typeface="Zawgyi-One" pitchFamily="34" charset="0"/>
              </a:rPr>
              <a:t>“</a:t>
            </a:r>
            <a:r>
              <a:rPr lang="en-US" sz="2400" dirty="0" err="1">
                <a:latin typeface="Zawgyi-One" pitchFamily="34" charset="0"/>
                <a:cs typeface="Zawgyi-One" pitchFamily="34" charset="0"/>
              </a:rPr>
              <a:t>ပူေလာင</a:t>
            </a:r>
            <a:r>
              <a:rPr lang="en-US" sz="2400" dirty="0">
                <a:latin typeface="Zawgyi-One" pitchFamily="34" charset="0"/>
                <a:cs typeface="Zawgyi-One" pitchFamily="34" charset="0"/>
              </a:rPr>
              <a:t>္ျ</a:t>
            </a:r>
            <a:r>
              <a:rPr lang="en-US" sz="2400" dirty="0" err="1">
                <a:latin typeface="Zawgyi-One" pitchFamily="34" charset="0"/>
                <a:cs typeface="Zawgyi-One" pitchFamily="34" charset="0"/>
              </a:rPr>
              <a:t>ခင္းမပါေသာ</a:t>
            </a:r>
            <a:r>
              <a:rPr lang="en-US" sz="2400" dirty="0">
                <a:latin typeface="Zawgyi-One" pitchFamily="34" charset="0"/>
                <a:cs typeface="Zawgyi-One" pitchFamily="34" charset="0"/>
              </a:rPr>
              <a:t> </a:t>
            </a:r>
            <a:r>
              <a:rPr lang="en-US" sz="2400" dirty="0" err="1">
                <a:latin typeface="Zawgyi-One" pitchFamily="34" charset="0"/>
                <a:cs typeface="Zawgyi-One" pitchFamily="34" charset="0"/>
              </a:rPr>
              <a:t>အတူရွိေနျခင္း</a:t>
            </a:r>
            <a:r>
              <a:rPr lang="en-US" sz="2400" dirty="0">
                <a:latin typeface="Zawgyi-One" pitchFamily="34" charset="0"/>
                <a:cs typeface="Zawgyi-One" pitchFamily="34" charset="0"/>
              </a:rPr>
              <a:t>”</a:t>
            </a:r>
          </a:p>
        </p:txBody>
      </p:sp>
      <p:sp>
        <p:nvSpPr>
          <p:cNvPr id="201" name="Title 1"/>
          <p:cNvSpPr txBox="1">
            <a:spLocks noGrp="1"/>
          </p:cNvSpPr>
          <p:nvPr>
            <p:ph type="title"/>
          </p:nvPr>
        </p:nvSpPr>
        <p:spPr>
          <a:xfrm>
            <a:off x="278191" y="255091"/>
            <a:ext cx="8738622" cy="576280"/>
          </a:xfrm>
          <a:prstGeom prst="rect">
            <a:avLst/>
          </a:prstGeom>
        </p:spPr>
        <p:txBody>
          <a:bodyPr>
            <a:normAutofit fontScale="90000"/>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အျမဲအတူရွိေနျခင္း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ဂရုစိုက္စြာဆက္ဆံျခင္းကို</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ဦးစားေပးျခင္း</a:t>
            </a:r>
            <a:endParaRPr sz="2800" dirty="0"/>
          </a:p>
        </p:txBody>
      </p:sp>
      <p:sp>
        <p:nvSpPr>
          <p:cNvPr id="202" name="“Christian leadership is humble service to others for…"/>
          <p:cNvSpPr txBox="1"/>
          <p:nvPr/>
        </p:nvSpPr>
        <p:spPr>
          <a:xfrm>
            <a:off x="909276" y="1380273"/>
            <a:ext cx="7325448" cy="127256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lnSpc>
                <a:spcPts val="4600"/>
              </a:lnSpc>
              <a:spcBef>
                <a:spcPts val="1200"/>
              </a:spcBef>
              <a:defRPr sz="2400">
                <a:latin typeface="Times New Roman"/>
                <a:ea typeface="Times New Roman"/>
                <a:cs typeface="Times New Roman"/>
                <a:sym typeface="Times New Roman"/>
              </a:defRPr>
            </a:pPr>
            <a:r>
              <a:rPr sz="1400" dirty="0"/>
              <a:t>. </a:t>
            </a:r>
            <a:endParaRPr sz="3200" dirty="0"/>
          </a:p>
          <a:p>
            <a:pPr>
              <a:lnSpc>
                <a:spcPts val="3700"/>
              </a:lnSpc>
              <a:spcBef>
                <a:spcPts val="1200"/>
              </a:spcBef>
              <a:defRPr sz="1600">
                <a:latin typeface="Times New Roman"/>
                <a:ea typeface="Times New Roman"/>
                <a:cs typeface="Times New Roman"/>
                <a:sym typeface="Times New Roman"/>
              </a:defRPr>
            </a:pPr>
            <a:r>
              <a:rPr dirty="0"/>
              <a:t> </a:t>
            </a:r>
            <a:endParaRPr sz="1200" dirty="0">
              <a:latin typeface="Times"/>
              <a:ea typeface="Times"/>
              <a:cs typeface="Times"/>
              <a:sym typeface="Times"/>
            </a:endParaRPr>
          </a:p>
        </p:txBody>
      </p:sp>
    </p:spTree>
    <p:extLst>
      <p:ext uri="{BB962C8B-B14F-4D97-AF65-F5344CB8AC3E}">
        <p14:creationId xmlns:p14="http://schemas.microsoft.com/office/powerpoint/2010/main" val="238339705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0">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00">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p:tmAbs val="0"/>
                                  </p:iterate>
                                  <p:childTnLst>
                                    <p:set>
                                      <p:cBhvr>
                                        <p:cTn id="13" fill="hold"/>
                                        <p:tgtEl>
                                          <p:spTgt spid="200">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200">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p:tmAbs val="0"/>
                                  </p:iterate>
                                  <p:childTnLst>
                                    <p:set>
                                      <p:cBhvr>
                                        <p:cTn id="21" fill="hold"/>
                                        <p:tgtEl>
                                          <p:spTgt spid="200">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p:tmAbs val="0"/>
                                  </p:iterate>
                                  <p:childTnLst>
                                    <p:set>
                                      <p:cBhvr>
                                        <p:cTn id="25" fill="hold"/>
                                        <p:tgtEl>
                                          <p:spTgt spid="200">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p:tmAbs val="0"/>
                                  </p:iterate>
                                  <p:childTnLst>
                                    <p:set>
                                      <p:cBhvr>
                                        <p:cTn id="29" fill="hold"/>
                                        <p:tgtEl>
                                          <p:spTgt spid="200">
                                            <p:txEl>
                                              <p:pRg st="8" end="8"/>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200">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p:tmAbs val="0"/>
                                  </p:iterate>
                                  <p:childTnLst>
                                    <p:set>
                                      <p:cBhvr>
                                        <p:cTn id="36" fill="hold"/>
                                        <p:tgtEl>
                                          <p:spTgt spid="200">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p:tmAbs val="0"/>
                                  </p:iterate>
                                  <p:childTnLst>
                                    <p:set>
                                      <p:cBhvr>
                                        <p:cTn id="40" fill="hold"/>
                                        <p:tgtEl>
                                          <p:spTgt spid="20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200">
                                            <p:bg/>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200">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200">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 nodeType="clickEffect">
                                  <p:stCondLst>
                                    <p:cond delay="0"/>
                                  </p:stCondLst>
                                  <p:childTnLst>
                                    <p:set>
                                      <p:cBhvr>
                                        <p:cTn id="60" dur="1" fill="hold">
                                          <p:stCondLst>
                                            <p:cond delay="0"/>
                                          </p:stCondLst>
                                        </p:cTn>
                                        <p:tgtEl>
                                          <p:spTgt spid="200">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1" nodeType="clickEffect">
                                  <p:stCondLst>
                                    <p:cond delay="0"/>
                                  </p:stCondLst>
                                  <p:childTnLst>
                                    <p:set>
                                      <p:cBhvr>
                                        <p:cTn id="64" dur="1" fill="hold">
                                          <p:stCondLst>
                                            <p:cond delay="0"/>
                                          </p:stCondLst>
                                        </p:cTn>
                                        <p:tgtEl>
                                          <p:spTgt spid="200">
                                            <p:txEl>
                                              <p:pRg st="7" end="7"/>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200">
                                            <p:txEl>
                                              <p:pRg st="8" end="8"/>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200">
                                            <p:txEl>
                                              <p:pRg st="9" end="9"/>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20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uild="p" animBg="1" advAuto="0"/>
      <p:bldP spid="200" grpId="1" build="p" animBg="1"/>
      <p:bldP spid="202"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835446" y="136659"/>
            <a:ext cx="7624111" cy="3166635"/>
          </a:xfrm>
          <a:prstGeom prst="rect">
            <a:avLst/>
          </a:prstGeom>
        </p:spPr>
        <p:txBody>
          <a:bodyPr/>
          <a:lstStyle/>
          <a:p>
            <a:pPr marL="0" indent="0" algn="ctr">
              <a:lnSpc>
                <a:spcPct val="110000"/>
              </a:lnSpc>
              <a:spcBef>
                <a:spcPts val="0"/>
              </a:spcBef>
              <a:buSzTx/>
              <a:buNone/>
              <a:defRPr sz="2000"/>
            </a:pPr>
            <a:endParaRPr dirty="0"/>
          </a:p>
          <a:p>
            <a:pPr marL="0" indent="0">
              <a:lnSpc>
                <a:spcPct val="110000"/>
              </a:lnSpc>
              <a:spcBef>
                <a:spcPts val="0"/>
              </a:spcBef>
              <a:buSzTx/>
              <a:buNone/>
              <a:defRPr sz="2000" b="1"/>
            </a:pPr>
            <a:endParaRPr sz="1200" i="1" dirty="0">
              <a:latin typeface="Times"/>
              <a:ea typeface="Times"/>
              <a:cs typeface="Times"/>
              <a:sym typeface="Times"/>
            </a:endParaRPr>
          </a:p>
        </p:txBody>
      </p:sp>
      <p:sp>
        <p:nvSpPr>
          <p:cNvPr id="201" name="Title 1"/>
          <p:cNvSpPr txBox="1">
            <a:spLocks noGrp="1"/>
          </p:cNvSpPr>
          <p:nvPr>
            <p:ph type="title"/>
          </p:nvPr>
        </p:nvSpPr>
        <p:spPr>
          <a:xfrm>
            <a:off x="278191" y="255091"/>
            <a:ext cx="8738622" cy="576280"/>
          </a:xfrm>
          <a:prstGeom prst="rect">
            <a:avLst/>
          </a:prstGeom>
        </p:spPr>
        <p:txBody>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lang="en-US" dirty="0">
                <a:latin typeface="Zawgyi-One" pitchFamily="34" charset="0"/>
                <a:cs typeface="Zawgyi-One" pitchFamily="34" charset="0"/>
              </a:rPr>
              <a:t>ျ</a:t>
            </a:r>
            <a:r>
              <a:rPr lang="en-US" dirty="0" err="1">
                <a:latin typeface="Zawgyi-One" pitchFamily="34" charset="0"/>
                <a:cs typeface="Zawgyi-One" pitchFamily="34" charset="0"/>
              </a:rPr>
              <a:t>ပန္လည္သုံးသပ</a:t>
            </a:r>
            <a:r>
              <a:rPr lang="en-US" dirty="0">
                <a:latin typeface="Zawgyi-One" pitchFamily="34" charset="0"/>
                <a:cs typeface="Zawgyi-One" pitchFamily="34" charset="0"/>
              </a:rPr>
              <a:t>္ျ</a:t>
            </a:r>
            <a:r>
              <a:rPr lang="en-US" dirty="0" err="1">
                <a:latin typeface="Zawgyi-One" pitchFamily="34" charset="0"/>
                <a:cs typeface="Zawgyi-One" pitchFamily="34" charset="0"/>
              </a:rPr>
              <a:t>ခင္း</a:t>
            </a:r>
            <a:endParaRPr dirty="0">
              <a:latin typeface="Zawgyi-One" pitchFamily="34" charset="0"/>
              <a:cs typeface="Zawgyi-One" pitchFamily="34" charset="0"/>
            </a:endParaRPr>
          </a:p>
        </p:txBody>
      </p:sp>
      <p:sp>
        <p:nvSpPr>
          <p:cNvPr id="202" name="“Christian leadership is humble service to others for…"/>
          <p:cNvSpPr txBox="1"/>
          <p:nvPr/>
        </p:nvSpPr>
        <p:spPr>
          <a:xfrm>
            <a:off x="139550" y="699726"/>
            <a:ext cx="9004450" cy="520142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lnSpc>
                <a:spcPct val="150000"/>
              </a:lnSpc>
              <a:spcBef>
                <a:spcPts val="1200"/>
              </a:spcBef>
              <a:defRPr sz="2400">
                <a:latin typeface="Times New Roman"/>
                <a:ea typeface="Times New Roman"/>
                <a:cs typeface="Times New Roman"/>
                <a:sym typeface="Times New Roman"/>
              </a:defRPr>
            </a:pPr>
            <a:r>
              <a:rPr lang="en-US" sz="2400" b="1" dirty="0" err="1">
                <a:latin typeface="Zawgyi-One" pitchFamily="34" charset="0"/>
                <a:cs typeface="Zawgyi-One" pitchFamily="34" charset="0"/>
              </a:rPr>
              <a:t>ယုံၾကည္မႈကိုတည္ေဆာက္ရန္ေမးခြန္း</a:t>
            </a:r>
            <a:r>
              <a:rPr lang="en-US" sz="2400" b="1" dirty="0">
                <a:latin typeface="Zawgyi-One" pitchFamily="34" charset="0"/>
                <a:cs typeface="Zawgyi-One" pitchFamily="34" charset="0"/>
              </a:rPr>
              <a:t> ၅ခု</a:t>
            </a:r>
            <a:endParaRPr lang="en-US" sz="2000" b="1" dirty="0">
              <a:latin typeface="Zawgyi-One" pitchFamily="34" charset="0"/>
              <a:cs typeface="Zawgyi-One" pitchFamily="34" charset="0"/>
            </a:endParaRPr>
          </a:p>
          <a:p>
            <a:pPr algn="ctr">
              <a:lnSpc>
                <a:spcPct val="150000"/>
              </a:lnSpc>
              <a:spcBef>
                <a:spcPts val="1200"/>
              </a:spcBef>
              <a:defRPr sz="2400">
                <a:latin typeface="Times New Roman"/>
                <a:ea typeface="Times New Roman"/>
                <a:cs typeface="Times New Roman"/>
                <a:sym typeface="Times New Roman"/>
              </a:defRPr>
            </a:pPr>
            <a:r>
              <a:rPr lang="en-US" sz="2000" b="1" i="1" dirty="0">
                <a:latin typeface="Zawgyi-One" pitchFamily="34" charset="0"/>
                <a:cs typeface="Zawgyi-One" pitchFamily="34" charset="0"/>
              </a:rPr>
              <a:t>၁။ ကၽြ</a:t>
            </a:r>
            <a:r>
              <a:rPr lang="en-US" sz="2000" b="1" i="1" dirty="0" err="1">
                <a:latin typeface="Zawgyi-One" pitchFamily="34" charset="0"/>
                <a:cs typeface="Zawgyi-One" pitchFamily="34" charset="0"/>
              </a:rPr>
              <a:t>န္ုပ္လုပ္မည္လုိ႔ေျပာေသာအရာကို</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အျမဲလုပ္ေဆာင္ပါသလား</a:t>
            </a:r>
            <a:r>
              <a:rPr lang="en-US" sz="2000" b="1" i="1" dirty="0">
                <a:latin typeface="Zawgyi-One" pitchFamily="34" charset="0"/>
                <a:cs typeface="Zawgyi-One" pitchFamily="34" charset="0"/>
              </a:rPr>
              <a:t>။</a:t>
            </a:r>
          </a:p>
          <a:p>
            <a:pPr algn="ctr">
              <a:lnSpc>
                <a:spcPct val="150000"/>
              </a:lnSpc>
              <a:spcBef>
                <a:spcPts val="1200"/>
              </a:spcBef>
              <a:defRPr sz="2400">
                <a:latin typeface="Times New Roman"/>
                <a:ea typeface="Times New Roman"/>
                <a:cs typeface="Times New Roman"/>
                <a:sym typeface="Times New Roman"/>
              </a:defRPr>
            </a:pPr>
            <a:r>
              <a:rPr lang="en-US" sz="2000" b="1" i="1" dirty="0">
                <a:latin typeface="Zawgyi-One" pitchFamily="34" charset="0"/>
                <a:cs typeface="Zawgyi-One" pitchFamily="34" charset="0"/>
              </a:rPr>
              <a:t>၂။ </a:t>
            </a:r>
            <a:r>
              <a:rPr lang="en-US" sz="2000" b="1" i="1" dirty="0" err="1">
                <a:latin typeface="Zawgyi-One" pitchFamily="34" charset="0"/>
                <a:cs typeface="Zawgyi-One" pitchFamily="34" charset="0"/>
              </a:rPr>
              <a:t>အျခားသူေတြအေပ</a:t>
            </a:r>
            <a:r>
              <a:rPr lang="en-US" sz="2000" b="1" i="1" dirty="0">
                <a:latin typeface="Zawgyi-One" pitchFamily="34" charset="0"/>
                <a:cs typeface="Zawgyi-One" pitchFamily="34" charset="0"/>
              </a:rPr>
              <a:t>ၚ ကၽြ</a:t>
            </a:r>
            <a:r>
              <a:rPr lang="en-US" sz="2000" b="1" i="1" dirty="0" err="1">
                <a:latin typeface="Zawgyi-One" pitchFamily="34" charset="0"/>
                <a:cs typeface="Zawgyi-One" pitchFamily="34" charset="0"/>
              </a:rPr>
              <a:t>န္ုပ္ရိုးသားပါသလား</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သူတို႔အေၾကာင္းကို</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ေျပာဆိုသည</a:t>
            </a:r>
            <a:r>
              <a:rPr lang="en-US" sz="2000" b="1" i="1" dirty="0">
                <a:latin typeface="Zawgyi-One" pitchFamily="34" charset="0"/>
                <a:cs typeface="Zawgyi-One" pitchFamily="34" charset="0"/>
              </a:rPr>
              <a:t>့္</a:t>
            </a:r>
            <a:r>
              <a:rPr lang="en-US" sz="2000" b="1" i="1" dirty="0" err="1">
                <a:latin typeface="Zawgyi-One" pitchFamily="34" charset="0"/>
                <a:cs typeface="Zawgyi-One" pitchFamily="34" charset="0"/>
              </a:rPr>
              <a:t>အခ</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အေကာင္းဆုံး</a:t>
            </a:r>
            <a:r>
              <a:rPr lang="en-US" sz="2000" b="1" i="1" dirty="0">
                <a:latin typeface="Zawgyi-One" pitchFamily="34" charset="0"/>
                <a:cs typeface="Zawgyi-One" pitchFamily="34" charset="0"/>
              </a:rPr>
              <a:t> ကၽြ</a:t>
            </a:r>
            <a:r>
              <a:rPr lang="en-US" sz="2000" b="1" i="1" dirty="0" err="1">
                <a:latin typeface="Zawgyi-One" pitchFamily="34" charset="0"/>
                <a:cs typeface="Zawgyi-One" pitchFamily="34" charset="0"/>
              </a:rPr>
              <a:t>န္ုပ္လုပ္ပါသလား</a:t>
            </a:r>
            <a:r>
              <a:rPr lang="en-US" sz="2000" b="1" i="1" dirty="0">
                <a:latin typeface="Zawgyi-One" pitchFamily="34" charset="0"/>
                <a:cs typeface="Zawgyi-One" pitchFamily="34" charset="0"/>
              </a:rPr>
              <a:t>။</a:t>
            </a:r>
          </a:p>
          <a:p>
            <a:pPr algn="ctr">
              <a:lnSpc>
                <a:spcPct val="150000"/>
              </a:lnSpc>
              <a:spcBef>
                <a:spcPts val="1200"/>
              </a:spcBef>
              <a:defRPr sz="2400">
                <a:latin typeface="Times New Roman"/>
                <a:ea typeface="Times New Roman"/>
                <a:cs typeface="Times New Roman"/>
                <a:sym typeface="Times New Roman"/>
              </a:defRPr>
            </a:pPr>
            <a:r>
              <a:rPr lang="en-US" sz="2000" b="1" i="1" dirty="0">
                <a:latin typeface="Zawgyi-One" pitchFamily="34" charset="0"/>
                <a:cs typeface="Zawgyi-One" pitchFamily="34" charset="0"/>
              </a:rPr>
              <a:t>၃။ </a:t>
            </a:r>
            <a:r>
              <a:rPr lang="en-US" sz="2000" b="1" i="1" dirty="0" err="1">
                <a:latin typeface="Zawgyi-One" pitchFamily="34" charset="0"/>
                <a:cs typeface="Zawgyi-One" pitchFamily="34" charset="0"/>
              </a:rPr>
              <a:t>သေဘာထားျခင္းမတိုက္ဆိုင္သူေတြကို</a:t>
            </a:r>
            <a:r>
              <a:rPr lang="en-US" sz="2000" b="1" i="1" dirty="0">
                <a:latin typeface="Zawgyi-One" pitchFamily="34" charset="0"/>
                <a:cs typeface="Zawgyi-One" pitchFamily="34" charset="0"/>
              </a:rPr>
              <a:t> ကၽြ</a:t>
            </a:r>
            <a:r>
              <a:rPr lang="en-US" sz="2000" b="1" i="1" dirty="0" err="1">
                <a:latin typeface="Zawgyi-One" pitchFamily="34" charset="0"/>
                <a:cs typeface="Zawgyi-One" pitchFamily="34" charset="0"/>
              </a:rPr>
              <a:t>န္ုပ္တိုက္ရိုက္စကားေျပာျပီး</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ေျပာဆိုေသာအရာေတြကို</a:t>
            </a:r>
            <a:r>
              <a:rPr lang="en-US" sz="2000" b="1" i="1" dirty="0">
                <a:latin typeface="Zawgyi-One" pitchFamily="34" charset="0"/>
                <a:cs typeface="Zawgyi-One" pitchFamily="34" charset="0"/>
              </a:rPr>
              <a:t> လွ်ိဳ.၀ွက္စြာ </a:t>
            </a:r>
            <a:r>
              <a:rPr lang="en-US" sz="2000" b="1" i="1" dirty="0" err="1">
                <a:latin typeface="Zawgyi-One" pitchFamily="34" charset="0"/>
                <a:cs typeface="Zawgyi-One" pitchFamily="34" charset="0"/>
              </a:rPr>
              <a:t>ထိန္းသိမ္းပါသလား</a:t>
            </a:r>
            <a:r>
              <a:rPr lang="en-US" sz="2000" b="1" i="1" dirty="0">
                <a:latin typeface="Zawgyi-One" pitchFamily="34" charset="0"/>
                <a:cs typeface="Zawgyi-One" pitchFamily="34" charset="0"/>
              </a:rPr>
              <a:t>။</a:t>
            </a:r>
          </a:p>
          <a:p>
            <a:pPr algn="ctr">
              <a:lnSpc>
                <a:spcPct val="150000"/>
              </a:lnSpc>
              <a:spcBef>
                <a:spcPts val="1200"/>
              </a:spcBef>
              <a:defRPr sz="2400">
                <a:latin typeface="Times New Roman"/>
                <a:ea typeface="Times New Roman"/>
                <a:cs typeface="Times New Roman"/>
                <a:sym typeface="Times New Roman"/>
              </a:defRPr>
            </a:pPr>
            <a:r>
              <a:rPr lang="en-US" sz="2000" b="1" i="1" dirty="0">
                <a:latin typeface="Zawgyi-One" pitchFamily="34" charset="0"/>
                <a:cs typeface="Zawgyi-One" pitchFamily="34" charset="0"/>
              </a:rPr>
              <a:t>၄။ ကၽြ</a:t>
            </a:r>
            <a:r>
              <a:rPr lang="en-US" sz="2000" b="1" i="1" dirty="0" err="1">
                <a:latin typeface="Zawgyi-One" pitchFamily="34" charset="0"/>
                <a:cs typeface="Zawgyi-One" pitchFamily="34" charset="0"/>
              </a:rPr>
              <a:t>န္ုပ္လုပ္နိုင္တယ္လို႔ေျပာတဲ့အရာေတြကို</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တကယ္ပဲ</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ေကာင္းမြန္စြာလုပ္နိုင္ပါသလား</a:t>
            </a:r>
            <a:r>
              <a:rPr lang="en-US" sz="2000" b="1" i="1" dirty="0">
                <a:latin typeface="Zawgyi-One" pitchFamily="34" charset="0"/>
                <a:cs typeface="Zawgyi-One" pitchFamily="34" charset="0"/>
              </a:rPr>
              <a:t>။</a:t>
            </a:r>
          </a:p>
          <a:p>
            <a:pPr algn="ctr">
              <a:lnSpc>
                <a:spcPct val="150000"/>
              </a:lnSpc>
              <a:spcBef>
                <a:spcPts val="1200"/>
              </a:spcBef>
              <a:defRPr sz="2400">
                <a:latin typeface="Times New Roman"/>
                <a:ea typeface="Times New Roman"/>
                <a:cs typeface="Times New Roman"/>
                <a:sym typeface="Times New Roman"/>
              </a:defRPr>
            </a:pPr>
            <a:r>
              <a:rPr lang="en-US" sz="2000" b="1" i="1" dirty="0">
                <a:latin typeface="Zawgyi-One" pitchFamily="34" charset="0"/>
                <a:cs typeface="Zawgyi-One" pitchFamily="34" charset="0"/>
              </a:rPr>
              <a:t>၅။ ကၽြ</a:t>
            </a:r>
            <a:r>
              <a:rPr lang="en-US" sz="2000" b="1" i="1" dirty="0" err="1">
                <a:latin typeface="Zawgyi-One" pitchFamily="34" charset="0"/>
                <a:cs typeface="Zawgyi-One" pitchFamily="34" charset="0"/>
              </a:rPr>
              <a:t>န္ုပ</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ပါရွိေနသည</a:t>
            </a:r>
            <a:r>
              <a:rPr lang="en-US" sz="2000" b="1" i="1" dirty="0">
                <a:latin typeface="Zawgyi-One" pitchFamily="34" charset="0"/>
                <a:cs typeface="Zawgyi-One" pitchFamily="34" charset="0"/>
              </a:rPr>
              <a:t>့္</a:t>
            </a:r>
            <a:r>
              <a:rPr lang="en-US" sz="2000" b="1" i="1" dirty="0" err="1">
                <a:latin typeface="Zawgyi-One" pitchFamily="34" charset="0"/>
                <a:cs typeface="Zawgyi-One" pitchFamily="34" charset="0"/>
              </a:rPr>
              <a:t>အခ</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အျခားသူမ်ားကို</a:t>
            </a:r>
            <a:r>
              <a:rPr lang="en-US" sz="2000" b="1" i="1" dirty="0">
                <a:latin typeface="Zawgyi-One" pitchFamily="34" charset="0"/>
                <a:cs typeface="Zawgyi-One" pitchFamily="34" charset="0"/>
              </a:rPr>
              <a:t> ၾ</a:t>
            </a:r>
            <a:r>
              <a:rPr lang="en-US" sz="2000" b="1" i="1" dirty="0" err="1">
                <a:latin typeface="Zawgyi-One" pitchFamily="34" charset="0"/>
                <a:cs typeface="Zawgyi-One" pitchFamily="34" charset="0"/>
              </a:rPr>
              <a:t>ကိဳဆိုေစ</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သို</a:t>
            </a:r>
            <a:r>
              <a:rPr lang="en-US" sz="2000" b="1" i="1" dirty="0">
                <a:latin typeface="Zawgyi-One" pitchFamily="34" charset="0"/>
                <a:cs typeface="Zawgyi-One" pitchFamily="34" charset="0"/>
              </a:rPr>
              <a:t>႔) </a:t>
            </a:r>
            <a:r>
              <a:rPr lang="en-US" sz="2000" b="1" i="1" dirty="0" err="1">
                <a:latin typeface="Zawgyi-One" pitchFamily="34" charset="0"/>
                <a:cs typeface="Zawgyi-One" pitchFamily="34" charset="0"/>
              </a:rPr>
              <a:t>ေၾကာက္လန</a:t>
            </a:r>
            <a:r>
              <a:rPr lang="en-US" sz="2000" b="1" i="1" dirty="0">
                <a:latin typeface="Zawgyi-One" pitchFamily="34" charset="0"/>
                <a:cs typeface="Zawgyi-One" pitchFamily="34" charset="0"/>
              </a:rPr>
              <a:t>္႕</a:t>
            </a:r>
            <a:r>
              <a:rPr lang="en-US" sz="2000" b="1" i="1" dirty="0" err="1">
                <a:latin typeface="Zawgyi-One" pitchFamily="34" charset="0"/>
                <a:cs typeface="Zawgyi-One" pitchFamily="34" charset="0"/>
              </a:rPr>
              <a:t>ေစသည</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ေခါင္းေဆာင္လား</a:t>
            </a:r>
            <a:r>
              <a:rPr lang="en-US" sz="2000" b="1" i="1" dirty="0">
                <a:latin typeface="Zawgyi-One" pitchFamily="34" charset="0"/>
                <a:cs typeface="Zawgyi-One" pitchFamily="34" charset="0"/>
              </a:rPr>
              <a:t>။</a:t>
            </a:r>
          </a:p>
        </p:txBody>
      </p:sp>
    </p:spTree>
    <p:extLst>
      <p:ext uri="{BB962C8B-B14F-4D97-AF65-F5344CB8AC3E}">
        <p14:creationId xmlns:p14="http://schemas.microsoft.com/office/powerpoint/2010/main" val="105487306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0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02">
                                            <p:txEl>
                                              <p:pRg st="1" end="1"/>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02">
                                            <p:txEl>
                                              <p:pRg st="2" end="2"/>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202">
                                            <p:txEl>
                                              <p:pRg st="3" end="3"/>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02">
                                            <p:txEl>
                                              <p:pRg st="4" end="4"/>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2" grpId="1" uiExpand="1"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4" name="Text Placeholder 2"/>
          <p:cNvSpPr txBox="1">
            <a:spLocks noGrp="1"/>
          </p:cNvSpPr>
          <p:nvPr>
            <p:ph type="body" idx="1"/>
          </p:nvPr>
        </p:nvSpPr>
        <p:spPr>
          <a:xfrm>
            <a:off x="399929" y="2615132"/>
            <a:ext cx="8652936" cy="3012208"/>
          </a:xfrm>
          <a:prstGeom prst="rect">
            <a:avLst/>
          </a:prstGeom>
        </p:spPr>
        <p:txBody>
          <a:bodyPr>
            <a:normAutofit fontScale="62500" lnSpcReduction="20000"/>
          </a:bodyPr>
          <a:lstStyle/>
          <a:p>
            <a:pPr marL="0" indent="0" defTabSz="388620">
              <a:lnSpc>
                <a:spcPct val="150000"/>
              </a:lnSpc>
              <a:spcBef>
                <a:spcPts val="1400"/>
              </a:spcBef>
              <a:buNone/>
              <a:defRPr sz="2300" i="1"/>
            </a:pPr>
            <a:r>
              <a:rPr lang="en-US" sz="2800" dirty="0">
                <a:latin typeface="Zawgyi-One" panose="020B0604030504040204" pitchFamily="34" charset="0"/>
                <a:cs typeface="Zawgyi-One" panose="020B0604030504040204" pitchFamily="34" charset="0"/>
              </a:rPr>
              <a:t>၁။ </a:t>
            </a:r>
            <a:r>
              <a:rPr lang="en-US" sz="2800" dirty="0" err="1">
                <a:latin typeface="Zawgyi-One" panose="020B0604030504040204" pitchFamily="34" charset="0"/>
                <a:cs typeface="Zawgyi-One" panose="020B0604030504040204" pitchFamily="34" charset="0"/>
              </a:rPr>
              <a:t>ရိုးသားေျဖာင</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မတ</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အေျပာင္းအလဲမျပ</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အရည္အေသြး</a:t>
            </a:r>
            <a:br>
              <a:rPr lang="en-US" sz="2800" dirty="0">
                <a:latin typeface="Zawgyi-One" panose="020B0604030504040204" pitchFamily="34" charset="0"/>
                <a:cs typeface="Zawgyi-One" panose="020B0604030504040204" pitchFamily="34" charset="0"/>
              </a:rPr>
            </a:br>
            <a:r>
              <a:rPr lang="en-US" sz="2800" dirty="0">
                <a:latin typeface="Zawgyi-One" panose="020B0604030504040204" pitchFamily="34" charset="0"/>
                <a:cs typeface="Zawgyi-One" panose="020B0604030504040204" pitchFamily="34" charset="0"/>
              </a:rPr>
              <a:t>၂။ </a:t>
            </a:r>
            <a:r>
              <a:rPr lang="en-US" sz="2800" dirty="0" err="1">
                <a:latin typeface="Zawgyi-One" panose="020B0604030504040204" pitchFamily="34" charset="0"/>
                <a:cs typeface="Zawgyi-One" panose="020B0604030504040204" pitchFamily="34" charset="0"/>
              </a:rPr>
              <a:t>လူမႈဆက္ဆံေရး</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ထင္သာျမင္သာရွိမ</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အရည္အေသြး</a:t>
            </a:r>
            <a:br>
              <a:rPr lang="en-US" sz="2800" dirty="0">
                <a:latin typeface="Zawgyi-One" panose="020B0604030504040204" pitchFamily="34" charset="0"/>
                <a:cs typeface="Zawgyi-One" panose="020B0604030504040204" pitchFamily="34" charset="0"/>
              </a:rPr>
            </a:br>
            <a:r>
              <a:rPr lang="en-US" sz="2800" dirty="0">
                <a:latin typeface="Zawgyi-One" panose="020B0604030504040204" pitchFamily="34" charset="0"/>
                <a:cs typeface="Zawgyi-One" panose="020B0604030504040204" pitchFamily="34" charset="0"/>
              </a:rPr>
              <a:t>၃။ </a:t>
            </a:r>
            <a:r>
              <a:rPr lang="en-US" sz="2800" dirty="0" err="1">
                <a:latin typeface="Zawgyi-One" panose="020B0604030504040204" pitchFamily="34" charset="0"/>
                <a:cs typeface="Zawgyi-One" panose="020B0604030504040204" pitchFamily="34" charset="0"/>
              </a:rPr>
              <a:t>လ်ိ</a:t>
            </a:r>
            <a:r>
              <a:rPr lang="en-US" sz="2800" dirty="0">
                <a:latin typeface="Zawgyi-One" panose="020B0604030504040204" pitchFamily="34" charset="0"/>
                <a:cs typeface="Zawgyi-One" panose="020B0604030504040204" pitchFamily="34" charset="0"/>
              </a:rPr>
              <a:t>ဳ႕၀ွက္မႈရွိျခင္းႏွင့္ </a:t>
            </a:r>
            <a:r>
              <a:rPr lang="en-US" sz="2800" dirty="0" err="1">
                <a:latin typeface="Zawgyi-One" panose="020B0604030504040204" pitchFamily="34" charset="0"/>
                <a:cs typeface="Zawgyi-One" panose="020B0604030504040204" pitchFamily="34" charset="0"/>
              </a:rPr>
              <a:t>ရဲရင</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စြာ</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စကားေျပာဆိုျခင္းအရည္အေသြး</a:t>
            </a:r>
            <a:br>
              <a:rPr lang="en-US" sz="2800" dirty="0">
                <a:latin typeface="Zawgyi-One" panose="020B0604030504040204" pitchFamily="34" charset="0"/>
                <a:cs typeface="Zawgyi-One" panose="020B0604030504040204" pitchFamily="34" charset="0"/>
              </a:rPr>
            </a:br>
            <a:r>
              <a:rPr lang="en-US" sz="2800" dirty="0">
                <a:latin typeface="Zawgyi-One" panose="020B0604030504040204" pitchFamily="34" charset="0"/>
                <a:cs typeface="Zawgyi-One" panose="020B0604030504040204" pitchFamily="34" charset="0"/>
              </a:rPr>
              <a:t>၄။ </a:t>
            </a:r>
            <a:r>
              <a:rPr lang="en-US" sz="2800" dirty="0" err="1">
                <a:latin typeface="Zawgyi-One" panose="020B0604030504040204" pitchFamily="34" charset="0"/>
                <a:cs typeface="Zawgyi-One" panose="020B0604030504040204" pitchFamily="34" charset="0"/>
              </a:rPr>
              <a:t>အားကိုးထိုက</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နိမ</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ခ်မႈရွိျခင္း</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အရည္အေသြး</a:t>
            </a:r>
            <a:br>
              <a:rPr lang="en-US" sz="2800" dirty="0">
                <a:latin typeface="Zawgyi-One" panose="020B0604030504040204" pitchFamily="34" charset="0"/>
                <a:cs typeface="Zawgyi-One" panose="020B0604030504040204" pitchFamily="34" charset="0"/>
              </a:rPr>
            </a:br>
            <a:r>
              <a:rPr lang="en-US" sz="2800" dirty="0">
                <a:latin typeface="Zawgyi-One" panose="020B0604030504040204" pitchFamily="34" charset="0"/>
                <a:cs typeface="Zawgyi-One" panose="020B0604030504040204" pitchFamily="34" charset="0"/>
              </a:rPr>
              <a:t>၅။ </a:t>
            </a:r>
            <a:r>
              <a:rPr lang="en-US" sz="2800" dirty="0" err="1">
                <a:latin typeface="Zawgyi-One" panose="020B0604030504040204" pitchFamily="34" charset="0"/>
                <a:cs typeface="Zawgyi-One" panose="020B0604030504040204" pitchFamily="34" charset="0"/>
              </a:rPr>
              <a:t>အျမဲအတူရွိေနျခင္း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ဂရုစိုက္စြာဆက္ဆံျခင္း</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အရည္အေသြး</a:t>
            </a:r>
            <a:br>
              <a:rPr lang="en-US" sz="2800" dirty="0">
                <a:latin typeface="Zawgyi-One" panose="020B0604030504040204" pitchFamily="34" charset="0"/>
                <a:cs typeface="Zawgyi-One" panose="020B0604030504040204" pitchFamily="34" charset="0"/>
              </a:rPr>
            </a:br>
            <a:endParaRPr dirty="0"/>
          </a:p>
        </p:txBody>
      </p:sp>
      <p:sp>
        <p:nvSpPr>
          <p:cNvPr id="205" name="Title 1"/>
          <p:cNvSpPr txBox="1">
            <a:spLocks noGrp="1"/>
          </p:cNvSpPr>
          <p:nvPr>
            <p:ph type="title"/>
          </p:nvPr>
        </p:nvSpPr>
        <p:spPr>
          <a:xfrm>
            <a:off x="514395" y="488393"/>
            <a:ext cx="8115210" cy="1114938"/>
          </a:xfrm>
          <a:prstGeom prst="rect">
            <a:avLst/>
          </a:prstGeom>
        </p:spPr>
        <p:txBody>
          <a:bodyPr>
            <a:normAutofit fontScale="90000"/>
          </a:bodyPr>
          <a:lstStyle/>
          <a:p>
            <a:pPr defTabSz="374904">
              <a:defRPr sz="2870">
                <a:solidFill>
                  <a:schemeClr val="accent2"/>
                </a:solidFill>
                <a:latin typeface="+mj-lt"/>
                <a:ea typeface="+mj-ea"/>
                <a:cs typeface="+mj-cs"/>
                <a:sym typeface="Helvetica"/>
              </a:defRPr>
            </a:pPr>
            <a:r>
              <a:rPr lang="en-US" dirty="0">
                <a:latin typeface="Zawgyi-One" pitchFamily="34" charset="0"/>
                <a:cs typeface="Zawgyi-One" pitchFamily="34" charset="0"/>
              </a:rPr>
              <a:t>ေျပာင္းလဲျခင္းကိုျပဳေသာေခါင္းေဆာင္မႈအရည္အခ်င္းမ်ား-ေနာက္လုိက္မ်ား၏ယုံၾကည္မႈကိုပ်ိဳးေထာင္ျ</a:t>
            </a:r>
            <a:r>
              <a:rPr lang="en-US" dirty="0" err="1">
                <a:latin typeface="Zawgyi-One" pitchFamily="34" charset="0"/>
                <a:cs typeface="Zawgyi-One" pitchFamily="34" charset="0"/>
              </a:rPr>
              <a:t>ခင္း</a:t>
            </a:r>
            <a:endParaRPr dirty="0">
              <a:latin typeface="Zawgyi-One" pitchFamily="34" charset="0"/>
              <a:cs typeface="Zawgyi-One" pitchFamily="34" charset="0"/>
            </a:endParaRPr>
          </a:p>
        </p:txBody>
      </p:sp>
      <p:sp>
        <p:nvSpPr>
          <p:cNvPr id="206" name="SUMMARY"/>
          <p:cNvSpPr/>
          <p:nvPr/>
        </p:nvSpPr>
        <p:spPr>
          <a:xfrm>
            <a:off x="2468483" y="1545797"/>
            <a:ext cx="4207034" cy="582296"/>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45718" tIns="45718" rIns="45718" bIns="45718" anchor="ctr"/>
          <a:lstStyle>
            <a:lvl1pPr algn="ctr">
              <a:defRPr sz="3100" b="1">
                <a:solidFill>
                  <a:srgbClr val="FFFFFF"/>
                </a:solidFill>
                <a:latin typeface="Trajan Pro"/>
                <a:ea typeface="Trajan Pro"/>
                <a:cs typeface="Trajan Pro"/>
                <a:sym typeface="Trajan Pro"/>
              </a:defRPr>
            </a:lvl1pPr>
          </a:lstStyle>
          <a:p>
            <a:r>
              <a:rPr lang="en-US" dirty="0">
                <a:latin typeface="Zawgyi-One" pitchFamily="34" charset="0"/>
                <a:cs typeface="Zawgyi-One" pitchFamily="34" charset="0"/>
              </a:rPr>
              <a:t>အႏွ</a:t>
            </a:r>
            <a:r>
              <a:rPr lang="en-US" dirty="0" err="1">
                <a:latin typeface="Zawgyi-One" pitchFamily="34" charset="0"/>
                <a:cs typeface="Zawgyi-One" pitchFamily="34" charset="0"/>
              </a:rPr>
              <a:t>စ္ခ</a:t>
            </a:r>
            <a:r>
              <a:rPr lang="en-US" dirty="0">
                <a:latin typeface="Zawgyi-One" pitchFamily="34" charset="0"/>
                <a:cs typeface="Zawgyi-One" pitchFamily="34" charset="0"/>
              </a:rPr>
              <a:t>်ဳပ္</a:t>
            </a:r>
            <a:endParaRPr dirty="0">
              <a:latin typeface="Zawgyi-One" pitchFamily="34" charset="0"/>
              <a:cs typeface="Zawgyi-One" pitchFamily="34" charset="0"/>
            </a:endParaRPr>
          </a:p>
        </p:txBody>
      </p:sp>
    </p:spTree>
    <p:extLst>
      <p:ext uri="{BB962C8B-B14F-4D97-AF65-F5344CB8AC3E}">
        <p14:creationId xmlns:p14="http://schemas.microsoft.com/office/powerpoint/2010/main" val="56824826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4">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build="p" bldLvl="5"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8" name="Text Placeholder 2"/>
          <p:cNvSpPr txBox="1">
            <a:spLocks noGrp="1"/>
          </p:cNvSpPr>
          <p:nvPr>
            <p:ph type="body" idx="1"/>
          </p:nvPr>
        </p:nvSpPr>
        <p:spPr>
          <a:xfrm>
            <a:off x="404695" y="321005"/>
            <a:ext cx="8526492" cy="5359393"/>
          </a:xfrm>
          <a:prstGeom prst="rect">
            <a:avLst/>
          </a:prstGeom>
        </p:spPr>
        <p:txBody>
          <a:bodyPr>
            <a:normAutofit fontScale="85000" lnSpcReduction="10000"/>
          </a:bodyPr>
          <a:lstStyle/>
          <a:p>
            <a:pPr marL="0" indent="0" algn="ctr" defTabSz="310895">
              <a:spcBef>
                <a:spcPts val="400"/>
              </a:spcBef>
              <a:buSzTx/>
              <a:buNone/>
              <a:defRPr sz="2720">
                <a:solidFill>
                  <a:schemeClr val="accent2"/>
                </a:solidFill>
              </a:defRPr>
            </a:pPr>
            <a:r>
              <a:rPr lang="en-US" sz="3300" b="1" dirty="0" err="1">
                <a:latin typeface="Zawgyi-One" pitchFamily="34" charset="0"/>
                <a:cs typeface="Zawgyi-One" pitchFamily="34" charset="0"/>
              </a:rPr>
              <a:t>ေမးခန</a:t>
            </a:r>
            <a:r>
              <a:rPr lang="en-US" sz="3300" b="1" dirty="0">
                <a:latin typeface="Zawgyi-One" pitchFamily="34" charset="0"/>
                <a:cs typeface="Zawgyi-One" pitchFamily="34" charset="0"/>
              </a:rPr>
              <a:t>္္</a:t>
            </a:r>
            <a:r>
              <a:rPr lang="en-US" sz="3300" b="1" dirty="0" err="1">
                <a:latin typeface="Zawgyi-One" pitchFamily="34" charset="0"/>
                <a:cs typeface="Zawgyi-One" pitchFamily="34" charset="0"/>
              </a:rPr>
              <a:t>းမ်ား</a:t>
            </a:r>
            <a:r>
              <a:rPr lang="en-US" sz="3300" b="1" dirty="0">
                <a:latin typeface="Zawgyi-One" pitchFamily="34" charset="0"/>
                <a:cs typeface="Zawgyi-One" pitchFamily="34" charset="0"/>
              </a:rPr>
              <a:t>။ </a:t>
            </a:r>
            <a:r>
              <a:rPr lang="en-US" sz="3300" b="1" dirty="0" err="1">
                <a:latin typeface="Zawgyi-One" pitchFamily="34" charset="0"/>
                <a:cs typeface="Zawgyi-One" pitchFamily="34" charset="0"/>
              </a:rPr>
              <a:t>အဆိုျပဳခ်က္မ်ား</a:t>
            </a:r>
            <a:r>
              <a:rPr lang="en-US" sz="3300" b="1" dirty="0">
                <a:latin typeface="Zawgyi-One" pitchFamily="34" charset="0"/>
                <a:cs typeface="Zawgyi-One" pitchFamily="34" charset="0"/>
              </a:rPr>
              <a:t>။ </a:t>
            </a:r>
            <a:r>
              <a:rPr lang="en-US" sz="3300" b="1" dirty="0" err="1">
                <a:latin typeface="Zawgyi-One" pitchFamily="34" charset="0"/>
                <a:cs typeface="Zawgyi-One" pitchFamily="34" charset="0"/>
              </a:rPr>
              <a:t>အုပ္စုေဆြးေ</a:t>
            </a:r>
            <a:r>
              <a:rPr lang="en-US" sz="3300" b="1" dirty="0">
                <a:latin typeface="Zawgyi-One" pitchFamily="34" charset="0"/>
                <a:cs typeface="Zawgyi-One" pitchFamily="34" charset="0"/>
              </a:rPr>
              <a:t>ႏြ</a:t>
            </a:r>
            <a:r>
              <a:rPr lang="en-US" sz="3300" b="1" dirty="0" err="1">
                <a:latin typeface="Zawgyi-One" pitchFamily="34" charset="0"/>
                <a:cs typeface="Zawgyi-One" pitchFamily="34" charset="0"/>
              </a:rPr>
              <a:t>းမ</a:t>
            </a:r>
            <a:r>
              <a:rPr lang="en-US" sz="3300" b="1" dirty="0">
                <a:latin typeface="Zawgyi-One" pitchFamily="34" charset="0"/>
                <a:cs typeface="Zawgyi-One" pitchFamily="34" charset="0"/>
              </a:rPr>
              <a:t>ႈ။</a:t>
            </a:r>
          </a:p>
          <a:p>
            <a:pPr marL="0" indent="0" algn="ctr" defTabSz="310895">
              <a:spcBef>
                <a:spcPts val="400"/>
              </a:spcBef>
              <a:buSzTx/>
              <a:buNone/>
              <a:defRPr sz="2720">
                <a:solidFill>
                  <a:schemeClr val="accent2"/>
                </a:solidFill>
              </a:defRPr>
            </a:pPr>
            <a:endParaRPr dirty="0">
              <a:latin typeface="Zawgyi-One" pitchFamily="34" charset="0"/>
              <a:cs typeface="Zawgyi-One" pitchFamily="34" charset="0"/>
            </a:endParaRPr>
          </a:p>
          <a:p>
            <a:pPr marL="0" indent="0" algn="ctr" defTabSz="310895">
              <a:spcBef>
                <a:spcPts val="400"/>
              </a:spcBef>
              <a:buSzTx/>
              <a:buNone/>
              <a:defRPr sz="3264" b="1">
                <a:solidFill>
                  <a:schemeClr val="accent2"/>
                </a:solidFill>
              </a:defRPr>
            </a:pPr>
            <a:r>
              <a:rPr lang="en-US" sz="2600" dirty="0">
                <a:latin typeface="Zawgyi-One" pitchFamily="34" charset="0"/>
                <a:cs typeface="Zawgyi-One" pitchFamily="34" charset="0"/>
              </a:rPr>
              <a:t>ကၽြ</a:t>
            </a:r>
            <a:r>
              <a:rPr lang="en-US" sz="2600" dirty="0" err="1">
                <a:latin typeface="Zawgyi-One" pitchFamily="34" charset="0"/>
                <a:cs typeface="Zawgyi-One" pitchFamily="34" charset="0"/>
              </a:rPr>
              <a:t>န္ုပ္အျမင္အရ</a:t>
            </a:r>
            <a:r>
              <a:rPr lang="en-US" sz="2600" dirty="0">
                <a:latin typeface="Zawgyi-One" pitchFamily="34" charset="0"/>
                <a:cs typeface="Zawgyi-One" pitchFamily="34" charset="0"/>
              </a:rPr>
              <a:t> ကၽြႏ</a:t>
            </a:r>
            <a:r>
              <a:rPr lang="en-US" sz="2600" dirty="0" err="1">
                <a:latin typeface="Zawgyi-One" pitchFamily="34" charset="0"/>
                <a:cs typeface="Zawgyi-One" pitchFamily="34" charset="0"/>
              </a:rPr>
              <a:t>ု္ပ</a:t>
            </a:r>
            <a:r>
              <a:rPr lang="en-US" sz="2600" dirty="0">
                <a:latin typeface="Zawgyi-One" pitchFamily="34" charset="0"/>
                <a:cs typeface="Zawgyi-One" pitchFamily="34" charset="0"/>
              </a:rPr>
              <a:t>္၏</a:t>
            </a:r>
            <a:r>
              <a:rPr lang="en-US" sz="2600" dirty="0" err="1">
                <a:latin typeface="Zawgyi-One" pitchFamily="34" charset="0"/>
                <a:cs typeface="Zawgyi-One" pitchFamily="34" charset="0"/>
              </a:rPr>
              <a:t>ယုံၾကည္အားကိုးထိုက္မ</a:t>
            </a:r>
            <a:r>
              <a:rPr lang="en-US" sz="2600" dirty="0">
                <a:latin typeface="Zawgyi-One" pitchFamily="34" charset="0"/>
                <a:cs typeface="Zawgyi-One" pitchFamily="34" charset="0"/>
              </a:rPr>
              <a:t>ႈႏွင့္ ကၽြႏ္</a:t>
            </a:r>
            <a:r>
              <a:rPr lang="en-US" sz="2600" dirty="0" err="1">
                <a:latin typeface="Zawgyi-One" pitchFamily="34" charset="0"/>
                <a:cs typeface="Zawgyi-One" pitchFamily="34" charset="0"/>
              </a:rPr>
              <a:t>ုပ္ဦးေဆာင္ေနေသာ</a:t>
            </a:r>
            <a:r>
              <a:rPr lang="en-US" sz="2600" dirty="0">
                <a:latin typeface="Zawgyi-One" pitchFamily="34" charset="0"/>
                <a:cs typeface="Zawgyi-One" pitchFamily="34" charset="0"/>
              </a:rPr>
              <a:t> </a:t>
            </a:r>
            <a:r>
              <a:rPr lang="en-US" sz="2600" dirty="0" err="1">
                <a:latin typeface="Zawgyi-One" pitchFamily="34" charset="0"/>
                <a:cs typeface="Zawgyi-One" pitchFamily="34" charset="0"/>
              </a:rPr>
              <a:t>သူတို႔မ</a:t>
            </a:r>
            <a:r>
              <a:rPr lang="en-US" sz="2600" dirty="0">
                <a:latin typeface="Zawgyi-One" pitchFamily="34" charset="0"/>
                <a:cs typeface="Zawgyi-One" pitchFamily="34" charset="0"/>
              </a:rPr>
              <a:t>ွ ကၽြႏ</a:t>
            </a:r>
            <a:r>
              <a:rPr lang="en-US" sz="2600" dirty="0" err="1">
                <a:latin typeface="Zawgyi-One" pitchFamily="34" charset="0"/>
                <a:cs typeface="Zawgyi-One" pitchFamily="34" charset="0"/>
              </a:rPr>
              <a:t>ု္ပ္အေပၚထားေသာ</a:t>
            </a:r>
            <a:r>
              <a:rPr lang="en-US" sz="2600" dirty="0">
                <a:latin typeface="Zawgyi-One" pitchFamily="34" charset="0"/>
                <a:cs typeface="Zawgyi-One" pitchFamily="34" charset="0"/>
              </a:rPr>
              <a:t> </a:t>
            </a:r>
            <a:r>
              <a:rPr lang="en-US" sz="2600" dirty="0" err="1">
                <a:latin typeface="Zawgyi-One" pitchFamily="34" charset="0"/>
                <a:cs typeface="Zawgyi-One" pitchFamily="34" charset="0"/>
              </a:rPr>
              <a:t>ယုံၾကည္မႈအျမင္အၾကား</a:t>
            </a:r>
            <a:r>
              <a:rPr lang="en-US" sz="2600" dirty="0">
                <a:latin typeface="Zawgyi-One" pitchFamily="34" charset="0"/>
                <a:cs typeface="Zawgyi-One" pitchFamily="34" charset="0"/>
              </a:rPr>
              <a:t> ျ</a:t>
            </a:r>
            <a:r>
              <a:rPr lang="en-US" sz="2600" dirty="0" err="1">
                <a:latin typeface="Zawgyi-One" pitchFamily="34" charset="0"/>
                <a:cs typeface="Zawgyi-One" pitchFamily="34" charset="0"/>
              </a:rPr>
              <a:t>ခားနားခ်က္ရွိပါသလား</a:t>
            </a:r>
            <a:r>
              <a:rPr lang="en-US" sz="2600" dirty="0">
                <a:latin typeface="Zawgyi-One" pitchFamily="34" charset="0"/>
                <a:cs typeface="Zawgyi-One" pitchFamily="34" charset="0"/>
              </a:rPr>
              <a:t>။</a:t>
            </a:r>
          </a:p>
          <a:p>
            <a:pPr marL="0" indent="0" algn="ctr" defTabSz="310895">
              <a:spcBef>
                <a:spcPts val="400"/>
              </a:spcBef>
              <a:buSzTx/>
              <a:buNone/>
              <a:defRPr sz="3264" b="1">
                <a:solidFill>
                  <a:schemeClr val="accent2"/>
                </a:solidFill>
              </a:defRPr>
            </a:pPr>
            <a:endParaRPr lang="en-US" sz="2600" dirty="0">
              <a:latin typeface="Zawgyi-One" pitchFamily="34" charset="0"/>
              <a:cs typeface="Zawgyi-One" pitchFamily="34" charset="0"/>
            </a:endParaRPr>
          </a:p>
          <a:p>
            <a:pPr marL="0" indent="0" algn="ctr" defTabSz="310895">
              <a:spcBef>
                <a:spcPts val="400"/>
              </a:spcBef>
              <a:buSzTx/>
              <a:buNone/>
              <a:defRPr sz="3264" b="1">
                <a:solidFill>
                  <a:schemeClr val="accent2"/>
                </a:solidFill>
              </a:defRPr>
            </a:pPr>
            <a:r>
              <a:rPr lang="en-US" sz="2600" dirty="0" err="1">
                <a:latin typeface="Zawgyi-One" pitchFamily="34" charset="0"/>
                <a:cs typeface="Zawgyi-One" pitchFamily="34" charset="0"/>
              </a:rPr>
              <a:t>ဒီအရည္အခ်င္းမ်ားထဲမ</a:t>
            </a:r>
            <a:r>
              <a:rPr lang="en-US" sz="2600" dirty="0">
                <a:latin typeface="Zawgyi-One" pitchFamily="34" charset="0"/>
                <a:cs typeface="Zawgyi-One" pitchFamily="34" charset="0"/>
              </a:rPr>
              <a:t>ွ </a:t>
            </a:r>
            <a:r>
              <a:rPr lang="en-US" sz="2600" dirty="0" err="1">
                <a:latin typeface="Zawgyi-One" pitchFamily="34" charset="0"/>
                <a:cs typeface="Zawgyi-One" pitchFamily="34" charset="0"/>
              </a:rPr>
              <a:t>ဘယ္အရာမ်ားသည</a:t>
            </a:r>
            <a:r>
              <a:rPr lang="en-US" sz="2600" dirty="0">
                <a:latin typeface="Zawgyi-One" pitchFamily="34" charset="0"/>
                <a:cs typeface="Zawgyi-One" pitchFamily="34" charset="0"/>
              </a:rPr>
              <a:t>္ </a:t>
            </a:r>
            <a:r>
              <a:rPr lang="en-US" sz="2600" dirty="0" err="1">
                <a:latin typeface="Zawgyi-One" pitchFamily="34" charset="0"/>
                <a:cs typeface="Zawgyi-One" pitchFamily="34" charset="0"/>
              </a:rPr>
              <a:t>သင္ဦးေဆာင္ေနေသာသူတို</a:t>
            </a:r>
            <a:r>
              <a:rPr lang="en-US" sz="2600" dirty="0">
                <a:latin typeface="Zawgyi-One" pitchFamily="34" charset="0"/>
                <a:cs typeface="Zawgyi-One" pitchFamily="34" charset="0"/>
              </a:rPr>
              <a:t>႔ </a:t>
            </a:r>
            <a:r>
              <a:rPr lang="en-US" sz="2600" dirty="0" err="1">
                <a:latin typeface="Zawgyi-One" pitchFamily="34" charset="0"/>
                <a:cs typeface="Zawgyi-One" pitchFamily="34" charset="0"/>
              </a:rPr>
              <a:t>သက္ေသခံခ်က္မ်ားမ</a:t>
            </a:r>
            <a:r>
              <a:rPr lang="en-US" sz="2600" dirty="0">
                <a:latin typeface="Zawgyi-One" pitchFamily="34" charset="0"/>
                <a:cs typeface="Zawgyi-One" pitchFamily="34" charset="0"/>
              </a:rPr>
              <a:t>ွ </a:t>
            </a:r>
            <a:r>
              <a:rPr lang="en-US" sz="2600" dirty="0" err="1">
                <a:latin typeface="Zawgyi-One" pitchFamily="34" charset="0"/>
                <a:cs typeface="Zawgyi-One" pitchFamily="34" charset="0"/>
              </a:rPr>
              <a:t>ပိုမိုမွန္ကန္ပါသလဲ</a:t>
            </a:r>
            <a:r>
              <a:rPr lang="en-US" sz="2600" dirty="0">
                <a:latin typeface="Zawgyi-One" pitchFamily="34" charset="0"/>
                <a:cs typeface="Zawgyi-One" pitchFamily="34" charset="0"/>
              </a:rPr>
              <a:t>။</a:t>
            </a:r>
          </a:p>
          <a:p>
            <a:pPr marL="0" indent="0">
              <a:buNone/>
            </a:pPr>
            <a:r>
              <a:rPr lang="en-US" sz="2600" b="1" dirty="0">
                <a:latin typeface="Zawgyi-One" pitchFamily="34" charset="0"/>
                <a:cs typeface="Zawgyi-One" pitchFamily="34" charset="0"/>
              </a:rPr>
              <a:t>                   </a:t>
            </a:r>
          </a:p>
          <a:p>
            <a:pPr marL="0" indent="0" algn="ctr" defTabSz="310895">
              <a:spcBef>
                <a:spcPts val="400"/>
              </a:spcBef>
              <a:buSzTx/>
              <a:buNone/>
              <a:defRPr sz="3264" b="1">
                <a:solidFill>
                  <a:schemeClr val="accent2"/>
                </a:solidFill>
              </a:defRPr>
            </a:pPr>
            <a:r>
              <a:rPr lang="en-US" sz="2600" b="1" dirty="0" err="1">
                <a:latin typeface="Zawgyi-One" pitchFamily="34" charset="0"/>
                <a:cs typeface="Zawgyi-One" pitchFamily="34" charset="0"/>
              </a:rPr>
              <a:t>ဒီအရည္အခ်င္းမ်ားကို</a:t>
            </a:r>
            <a:r>
              <a:rPr lang="en-US" sz="2600" b="1" dirty="0">
                <a:latin typeface="Zawgyi-One" pitchFamily="34" charset="0"/>
                <a:cs typeface="Zawgyi-One" pitchFamily="34" charset="0"/>
              </a:rPr>
              <a:t> </a:t>
            </a:r>
            <a:r>
              <a:rPr lang="en-US" sz="2600" b="1" dirty="0" err="1">
                <a:latin typeface="Zawgyi-One" pitchFamily="34" charset="0"/>
                <a:cs typeface="Zawgyi-One" pitchFamily="34" charset="0"/>
              </a:rPr>
              <a:t>ေဖာ္ထုတ</a:t>
            </a:r>
            <a:r>
              <a:rPr lang="en-US" sz="2600" b="1" dirty="0">
                <a:latin typeface="Zawgyi-One" pitchFamily="34" charset="0"/>
                <a:cs typeface="Zawgyi-One" pitchFamily="34" charset="0"/>
              </a:rPr>
              <a:t>္ျ</a:t>
            </a:r>
            <a:r>
              <a:rPr lang="en-US" sz="2600" b="1" dirty="0" err="1">
                <a:latin typeface="Zawgyi-One" pitchFamily="34" charset="0"/>
                <a:cs typeface="Zawgyi-One" pitchFamily="34" charset="0"/>
              </a:rPr>
              <a:t>ခင္းမရွိမႈက</a:t>
            </a:r>
            <a:r>
              <a:rPr lang="en-US" sz="2600" b="1" dirty="0">
                <a:latin typeface="Zawgyi-One" pitchFamily="34" charset="0"/>
                <a:cs typeface="Zawgyi-One" pitchFamily="34" charset="0"/>
              </a:rPr>
              <a:t> </a:t>
            </a:r>
            <a:r>
              <a:rPr lang="en-US" sz="2600" b="1" dirty="0" err="1">
                <a:latin typeface="Zawgyi-One" pitchFamily="34" charset="0"/>
                <a:cs typeface="Zawgyi-One" pitchFamily="34" charset="0"/>
              </a:rPr>
              <a:t>သင</a:t>
            </a:r>
            <a:r>
              <a:rPr lang="en-US" sz="2600" b="1" dirty="0">
                <a:latin typeface="Zawgyi-One" pitchFamily="34" charset="0"/>
                <a:cs typeface="Zawgyi-One" pitchFamily="34" charset="0"/>
              </a:rPr>
              <a:t>္၏</a:t>
            </a:r>
            <a:r>
              <a:rPr lang="en-US" sz="2600" b="1" dirty="0" err="1">
                <a:latin typeface="Zawgyi-One" pitchFamily="34" charset="0"/>
                <a:cs typeface="Zawgyi-One" pitchFamily="34" charset="0"/>
              </a:rPr>
              <a:t>ယုံၾကည</a:t>
            </a:r>
            <a:r>
              <a:rPr lang="en-US" sz="2600" b="1" dirty="0">
                <a:latin typeface="Zawgyi-One" pitchFamily="34" charset="0"/>
                <a:cs typeface="Zawgyi-One" pitchFamily="34" charset="0"/>
              </a:rPr>
              <a:t>္ျ</a:t>
            </a:r>
            <a:r>
              <a:rPr lang="en-US" sz="2600" b="1" dirty="0" err="1">
                <a:latin typeface="Zawgyi-One" pitchFamily="34" charset="0"/>
                <a:cs typeface="Zawgyi-One" pitchFamily="34" charset="0"/>
              </a:rPr>
              <a:t>ခင္းသက္ေသခံခ်က္ကို</a:t>
            </a:r>
            <a:r>
              <a:rPr lang="en-US" sz="2600" b="1" dirty="0">
                <a:latin typeface="Zawgyi-One" pitchFamily="34" charset="0"/>
                <a:cs typeface="Zawgyi-One" pitchFamily="34" charset="0"/>
              </a:rPr>
              <a:t> </a:t>
            </a:r>
            <a:r>
              <a:rPr lang="en-US" sz="2600" b="1" dirty="0" err="1">
                <a:latin typeface="Zawgyi-One" pitchFamily="34" charset="0"/>
                <a:cs typeface="Zawgyi-One" pitchFamily="34" charset="0"/>
              </a:rPr>
              <a:t>အဟန</a:t>
            </a:r>
            <a:r>
              <a:rPr lang="en-US" sz="2600" b="1" dirty="0">
                <a:latin typeface="Zawgyi-One" pitchFamily="34" charset="0"/>
                <a:cs typeface="Zawgyi-One" pitchFamily="34" charset="0"/>
              </a:rPr>
              <a:t>္႔</a:t>
            </a:r>
            <a:r>
              <a:rPr lang="en-US" sz="2600" b="1" dirty="0" err="1">
                <a:latin typeface="Zawgyi-One" pitchFamily="34" charset="0"/>
                <a:cs typeface="Zawgyi-One" pitchFamily="34" charset="0"/>
              </a:rPr>
              <a:t>အတားျဖစ္ေစပါသလား</a:t>
            </a:r>
            <a:r>
              <a:rPr lang="en-US" sz="2600" b="1" dirty="0">
                <a:latin typeface="Zawgyi-One" pitchFamily="34" charset="0"/>
                <a:cs typeface="Zawgyi-One" pitchFamily="34" charset="0"/>
              </a:rPr>
              <a:t>။</a:t>
            </a:r>
            <a:endParaRPr lang="en-US" sz="2600" dirty="0">
              <a:latin typeface="Zawgyi-One" pitchFamily="34" charset="0"/>
              <a:cs typeface="Zawgyi-One" pitchFamily="34" charset="0"/>
            </a:endParaRPr>
          </a:p>
          <a:p>
            <a:pPr marL="0" indent="0" algn="ctr" defTabSz="310895">
              <a:spcBef>
                <a:spcPts val="400"/>
              </a:spcBef>
              <a:buSzTx/>
              <a:buNone/>
              <a:defRPr sz="3264" b="1">
                <a:solidFill>
                  <a:schemeClr val="accent2"/>
                </a:solidFill>
              </a:defRPr>
            </a:pPr>
            <a:endParaRPr sz="2600" dirty="0">
              <a:latin typeface="Zawgyi-One" pitchFamily="34" charset="0"/>
              <a:cs typeface="Zawgyi-One" pitchFamily="34" charset="0"/>
            </a:endParaRPr>
          </a:p>
          <a:p>
            <a:pPr marL="0" indent="0" algn="ctr" defTabSz="310895">
              <a:spcBef>
                <a:spcPts val="400"/>
              </a:spcBef>
              <a:buSzTx/>
              <a:buNone/>
              <a:defRPr sz="2720">
                <a:solidFill>
                  <a:schemeClr val="accent2"/>
                </a:solidFill>
              </a:defRPr>
            </a:pPr>
            <a:r>
              <a:rPr lang="en-US" sz="2600" b="1" dirty="0" err="1">
                <a:latin typeface="Zawgyi-One" pitchFamily="34" charset="0"/>
                <a:cs typeface="Zawgyi-One" pitchFamily="34" charset="0"/>
              </a:rPr>
              <a:t>ေနာက္လိုက္မ်ား၏ယုံၾကည္မႈကို</a:t>
            </a:r>
            <a:r>
              <a:rPr lang="en-US" sz="2600" b="1" dirty="0">
                <a:latin typeface="Zawgyi-One" pitchFamily="34" charset="0"/>
                <a:cs typeface="Zawgyi-One" pitchFamily="34" charset="0"/>
              </a:rPr>
              <a:t> </a:t>
            </a:r>
            <a:r>
              <a:rPr lang="en-US" sz="2600" b="1" dirty="0" err="1">
                <a:latin typeface="Zawgyi-One" pitchFamily="34" charset="0"/>
                <a:cs typeface="Zawgyi-One" pitchFamily="34" charset="0"/>
              </a:rPr>
              <a:t>ပ်ိဳးေထာင္ရန</a:t>
            </a:r>
            <a:r>
              <a:rPr lang="en-US" sz="2600" b="1" dirty="0">
                <a:latin typeface="Zawgyi-One" pitchFamily="34" charset="0"/>
                <a:cs typeface="Zawgyi-One" pitchFamily="34" charset="0"/>
              </a:rPr>
              <a:t>္ ကၽြ</a:t>
            </a:r>
            <a:r>
              <a:rPr lang="en-US" sz="2600" b="1" dirty="0" err="1">
                <a:latin typeface="Zawgyi-One" pitchFamily="34" charset="0"/>
                <a:cs typeface="Zawgyi-One" pitchFamily="34" charset="0"/>
              </a:rPr>
              <a:t>န္ုပ္လုပ္ေဆာင္ရမည</a:t>
            </a:r>
            <a:r>
              <a:rPr lang="en-US" sz="2600" b="1" dirty="0">
                <a:latin typeface="Zawgyi-One" pitchFamily="34" charset="0"/>
                <a:cs typeface="Zawgyi-One" pitchFamily="34" charset="0"/>
              </a:rPr>
              <a:t>့္ </a:t>
            </a:r>
            <a:r>
              <a:rPr lang="en-US" sz="2600" b="1" dirty="0" err="1">
                <a:latin typeface="Zawgyi-One" pitchFamily="34" charset="0"/>
                <a:cs typeface="Zawgyi-One" pitchFamily="34" charset="0"/>
              </a:rPr>
              <a:t>အဓိကအခ်က္မ်ား</a:t>
            </a:r>
            <a:r>
              <a:rPr lang="en-US" sz="2600" b="1" dirty="0">
                <a:latin typeface="Zawgyi-One" pitchFamily="34" charset="0"/>
                <a:cs typeface="Zawgyi-One" pitchFamily="34" charset="0"/>
              </a:rPr>
              <a:t> </a:t>
            </a:r>
            <a:r>
              <a:rPr lang="en-US" sz="2600" b="1" dirty="0" err="1">
                <a:latin typeface="Zawgyi-One" pitchFamily="34" charset="0"/>
                <a:cs typeface="Zawgyi-One" pitchFamily="34" charset="0"/>
              </a:rPr>
              <a:t>ရွိပါသလား</a:t>
            </a:r>
            <a:r>
              <a:rPr lang="en-US" sz="2600" b="1" dirty="0">
                <a:latin typeface="Zawgyi-One" pitchFamily="34" charset="0"/>
                <a:cs typeface="Zawgyi-One" pitchFamily="34" charset="0"/>
              </a:rPr>
              <a:t>။</a:t>
            </a:r>
            <a:endParaRPr lang="en-US" sz="2400" b="1" dirty="0">
              <a:latin typeface="Zawgyi-One" pitchFamily="34" charset="0"/>
              <a:cs typeface="Zawgyi-One" pitchFamily="34" charset="0"/>
            </a:endParaRPr>
          </a:p>
          <a:p>
            <a:pPr marL="0" indent="0" algn="ctr" defTabSz="310895">
              <a:spcBef>
                <a:spcPts val="400"/>
              </a:spcBef>
              <a:buSzTx/>
              <a:buNone/>
              <a:defRPr sz="2720">
                <a:solidFill>
                  <a:schemeClr val="accent2"/>
                </a:solidFill>
              </a:defRPr>
            </a:pPr>
            <a:endParaRPr sz="2400" b="1" dirty="0">
              <a:latin typeface="Zawgyi-One" pitchFamily="34" charset="0"/>
              <a:cs typeface="Zawgyi-One" pitchFamily="34" charset="0"/>
            </a:endParaRPr>
          </a:p>
          <a:p>
            <a:pPr marL="0" indent="0" algn="ctr" defTabSz="310895">
              <a:spcBef>
                <a:spcPts val="400"/>
              </a:spcBef>
              <a:buSzTx/>
              <a:buNone/>
              <a:defRPr sz="2720">
                <a:solidFill>
                  <a:srgbClr val="081206"/>
                </a:solidFill>
              </a:defRPr>
            </a:pPr>
            <a:endParaRPr lang="en-US" dirty="0">
              <a:latin typeface="Zawgyi-One" pitchFamily="34" charset="0"/>
              <a:cs typeface="Zawgyi-One" pitchFamily="34" charset="0"/>
            </a:endParaRPr>
          </a:p>
          <a:p>
            <a:pPr marL="0" indent="0" algn="ctr" defTabSz="310895">
              <a:spcBef>
                <a:spcPts val="400"/>
              </a:spcBef>
              <a:buSzTx/>
              <a:buNone/>
              <a:defRPr sz="2720">
                <a:solidFill>
                  <a:srgbClr val="081206"/>
                </a:solidFill>
              </a:defRPr>
            </a:pPr>
            <a:endParaRPr dirty="0">
              <a:latin typeface="Zawgyi-One" pitchFamily="34" charset="0"/>
              <a:cs typeface="Zawgyi-One"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20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2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208">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1" nodeType="afterEffect">
                                  <p:stCondLst>
                                    <p:cond delay="0"/>
                                  </p:stCondLst>
                                  <p:iterate>
                                    <p:tmAbs val="0"/>
                                  </p:iterate>
                                  <p:childTnLst>
                                    <p:set>
                                      <p:cBhvr>
                                        <p:cTn id="21" fill="hold"/>
                                        <p:tgtEl>
                                          <p:spTgt spid="208">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iterate>
                                    <p:tmAbs val="0"/>
                                  </p:iterate>
                                  <p:childTnLst>
                                    <p:set>
                                      <p:cBhvr>
                                        <p:cTn id="25" fill="hold"/>
                                        <p:tgtEl>
                                          <p:spTgt spid="208">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iterate>
                                    <p:tmAbs val="0"/>
                                  </p:iterate>
                                  <p:childTnLst>
                                    <p:set>
                                      <p:cBhvr>
                                        <p:cTn id="29" fill="hold"/>
                                        <p:tgtEl>
                                          <p:spTgt spid="20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1" uiExpand="1" build="p" bldLvl="5"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835446" y="136659"/>
            <a:ext cx="7624111" cy="3166635"/>
          </a:xfrm>
          <a:prstGeom prst="rect">
            <a:avLst/>
          </a:prstGeom>
        </p:spPr>
        <p:txBody>
          <a:bodyPr/>
          <a:lstStyle/>
          <a:p>
            <a:pPr marL="0" indent="0" algn="ctr">
              <a:lnSpc>
                <a:spcPct val="110000"/>
              </a:lnSpc>
              <a:spcBef>
                <a:spcPts val="0"/>
              </a:spcBef>
              <a:buSzTx/>
              <a:buNone/>
              <a:defRPr sz="2000"/>
            </a:pPr>
            <a:endParaRPr dirty="0"/>
          </a:p>
          <a:p>
            <a:pPr marL="0" indent="0">
              <a:lnSpc>
                <a:spcPct val="110000"/>
              </a:lnSpc>
              <a:spcBef>
                <a:spcPts val="0"/>
              </a:spcBef>
              <a:buSzTx/>
              <a:buNone/>
              <a:defRPr sz="2000" b="1"/>
            </a:pPr>
            <a:endParaRPr sz="1200" i="1" dirty="0">
              <a:latin typeface="Times"/>
              <a:ea typeface="Times"/>
              <a:cs typeface="Times"/>
              <a:sym typeface="Times"/>
            </a:endParaRPr>
          </a:p>
        </p:txBody>
      </p:sp>
      <p:sp>
        <p:nvSpPr>
          <p:cNvPr id="201" name="Title 1"/>
          <p:cNvSpPr txBox="1">
            <a:spLocks noGrp="1"/>
          </p:cNvSpPr>
          <p:nvPr>
            <p:ph type="title"/>
          </p:nvPr>
        </p:nvSpPr>
        <p:spPr>
          <a:xfrm>
            <a:off x="97684" y="255091"/>
            <a:ext cx="9046315" cy="576280"/>
          </a:xfrm>
          <a:prstGeom prst="rect">
            <a:avLst/>
          </a:prstGeom>
        </p:spPr>
        <p:txBody>
          <a:bodyPr>
            <a:normAutofit fontScale="90000"/>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lang="en-US" sz="2800" dirty="0" err="1">
                <a:latin typeface="Zawgyi-One" pitchFamily="34" charset="0"/>
                <a:cs typeface="Zawgyi-One" pitchFamily="34" charset="0"/>
              </a:rPr>
              <a:t>ယုံၾကည္မႈကို</a:t>
            </a:r>
            <a:r>
              <a:rPr lang="en-US" sz="2800" dirty="0">
                <a:latin typeface="Zawgyi-One" pitchFamily="34" charset="0"/>
                <a:cs typeface="Zawgyi-One" pitchFamily="34" charset="0"/>
              </a:rPr>
              <a:t> </a:t>
            </a:r>
            <a:r>
              <a:rPr lang="en-US" sz="2800" dirty="0" err="1">
                <a:latin typeface="Zawgyi-One" pitchFamily="34" charset="0"/>
                <a:cs typeface="Zawgyi-One" pitchFamily="34" charset="0"/>
              </a:rPr>
              <a:t>တည္ေဆာက္ရန္အရည္အခ်င္းမ်ား</a:t>
            </a:r>
            <a:r>
              <a:rPr lang="en-US" sz="2800" dirty="0">
                <a:latin typeface="Zawgyi-One" pitchFamily="34" charset="0"/>
                <a:cs typeface="Zawgyi-One" pitchFamily="34" charset="0"/>
              </a:rPr>
              <a:t>ႏွင့္ </a:t>
            </a:r>
            <a:r>
              <a:rPr lang="en-US" sz="2800" dirty="0" err="1">
                <a:latin typeface="Zawgyi-One" pitchFamily="34" charset="0"/>
                <a:cs typeface="Zawgyi-One" pitchFamily="34" charset="0"/>
              </a:rPr>
              <a:t>ခရစ္ယာန္ေခါင္းေဆာင္မ</a:t>
            </a:r>
            <a:r>
              <a:rPr lang="en-US" sz="2800" dirty="0">
                <a:latin typeface="Zawgyi-One" pitchFamily="34" charset="0"/>
                <a:cs typeface="Zawgyi-One" pitchFamily="34" charset="0"/>
              </a:rPr>
              <a:t>ႈ</a:t>
            </a:r>
            <a:endParaRPr sz="2800" i="1" dirty="0">
              <a:latin typeface="Zawgyi-One" pitchFamily="34" charset="0"/>
              <a:cs typeface="Zawgyi-One" pitchFamily="34" charset="0"/>
            </a:endParaRPr>
          </a:p>
        </p:txBody>
      </p:sp>
      <p:sp>
        <p:nvSpPr>
          <p:cNvPr id="202" name="“Christian leadership is humble service to others for…"/>
          <p:cNvSpPr txBox="1"/>
          <p:nvPr/>
        </p:nvSpPr>
        <p:spPr>
          <a:xfrm>
            <a:off x="909276" y="1045311"/>
            <a:ext cx="7325448" cy="357020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lnSpc>
                <a:spcPct val="150000"/>
              </a:lnSpc>
              <a:spcBef>
                <a:spcPts val="1200"/>
              </a:spcBef>
              <a:defRPr sz="2400">
                <a:latin typeface="Times New Roman"/>
                <a:ea typeface="Times New Roman"/>
                <a:cs typeface="Times New Roman"/>
                <a:sym typeface="Times New Roman"/>
              </a:defRPr>
            </a:pPr>
            <a:r>
              <a:rPr lang="en-US" b="1" dirty="0" err="1">
                <a:latin typeface="Zawgyi-One" pitchFamily="34" charset="0"/>
                <a:cs typeface="Zawgyi-One" pitchFamily="34" charset="0"/>
              </a:rPr>
              <a:t>ခရစ္ယာန္ေခါင္းေဆာင္မႈဆိုတာ</a:t>
            </a:r>
            <a:r>
              <a:rPr lang="en-US" b="1" dirty="0">
                <a:latin typeface="Zawgyi-One" pitchFamily="34" charset="0"/>
                <a:cs typeface="Zawgyi-One" pitchFamily="34" charset="0"/>
              </a:rPr>
              <a:t> </a:t>
            </a:r>
            <a:r>
              <a:rPr lang="en-US" b="1" dirty="0" err="1">
                <a:latin typeface="Zawgyi-One" pitchFamily="34" charset="0"/>
                <a:cs typeface="Zawgyi-One" pitchFamily="34" charset="0"/>
              </a:rPr>
              <a:t>ဘာလဲ</a:t>
            </a:r>
            <a:r>
              <a:rPr lang="en-US" b="1" dirty="0">
                <a:latin typeface="Zawgyi-One" pitchFamily="34" charset="0"/>
                <a:cs typeface="Zawgyi-One" pitchFamily="34" charset="0"/>
              </a:rPr>
              <a:t>။</a:t>
            </a:r>
          </a:p>
          <a:p>
            <a:pPr algn="ctr">
              <a:lnSpc>
                <a:spcPct val="150000"/>
              </a:lnSpc>
              <a:spcBef>
                <a:spcPts val="1200"/>
              </a:spcBef>
              <a:defRPr sz="2400">
                <a:latin typeface="Times New Roman"/>
                <a:ea typeface="Times New Roman"/>
                <a:cs typeface="Times New Roman"/>
                <a:sym typeface="Times New Roman"/>
              </a:defRPr>
            </a:pPr>
            <a:r>
              <a:rPr sz="2000" b="1" dirty="0">
                <a:latin typeface="Zawgyi-One" pitchFamily="34" charset="0"/>
                <a:cs typeface="Zawgyi-One" pitchFamily="34" charset="0"/>
              </a:rPr>
              <a:t>“</a:t>
            </a:r>
            <a:r>
              <a:rPr lang="en-US" sz="2000" b="1" dirty="0" err="1">
                <a:latin typeface="Zawgyi-One" pitchFamily="34" charset="0"/>
                <a:cs typeface="Zawgyi-One" pitchFamily="34" charset="0"/>
              </a:rPr>
              <a:t>ခရစ္ယာန္ေခါင္းေဆာင္မႈသည</a:t>
            </a:r>
            <a:r>
              <a:rPr lang="en-US" sz="2000" b="1" dirty="0">
                <a:latin typeface="Zawgyi-One" pitchFamily="34" charset="0"/>
                <a:cs typeface="Zawgyi-One" pitchFamily="34" charset="0"/>
              </a:rPr>
              <a:t>္ </a:t>
            </a:r>
            <a:r>
              <a:rPr lang="en-US" sz="2000" b="1" dirty="0" err="1">
                <a:latin typeface="Zawgyi-One" pitchFamily="34" charset="0"/>
                <a:cs typeface="Zawgyi-One" pitchFamily="34" charset="0"/>
              </a:rPr>
              <a:t>အျခားသူမ်ားအား</a:t>
            </a:r>
            <a:r>
              <a:rPr lang="en-US" sz="2000" b="1" dirty="0">
                <a:latin typeface="Zawgyi-One" pitchFamily="34" charset="0"/>
                <a:cs typeface="Zawgyi-One" pitchFamily="34" charset="0"/>
              </a:rPr>
              <a:t> </a:t>
            </a:r>
            <a:r>
              <a:rPr lang="en-US" sz="2000" b="1" dirty="0" err="1">
                <a:latin typeface="Zawgyi-One" pitchFamily="34" charset="0"/>
                <a:cs typeface="Zawgyi-One" pitchFamily="34" charset="0"/>
              </a:rPr>
              <a:t>ခရစ္ေတာ</a:t>
            </a:r>
            <a:r>
              <a:rPr lang="en-US" sz="2000" b="1" dirty="0">
                <a:latin typeface="Zawgyi-One" pitchFamily="34" charset="0"/>
                <a:cs typeface="Zawgyi-One" pitchFamily="34" charset="0"/>
              </a:rPr>
              <a:t>္၏</a:t>
            </a:r>
            <a:r>
              <a:rPr lang="en-US" sz="2000" b="1" dirty="0" err="1">
                <a:latin typeface="Zawgyi-One" pitchFamily="34" charset="0"/>
                <a:cs typeface="Zawgyi-One" pitchFamily="34" charset="0"/>
              </a:rPr>
              <a:t>အုပ္စိုးမႈေအာက္တြင္အသက္ရွင္ရန</a:t>
            </a:r>
            <a:r>
              <a:rPr lang="en-US" sz="2000" b="1" dirty="0">
                <a:latin typeface="Zawgyi-One" pitchFamily="34" charset="0"/>
                <a:cs typeface="Zawgyi-One" pitchFamily="34" charset="0"/>
              </a:rPr>
              <a:t>္၊ </a:t>
            </a:r>
            <a:r>
              <a:rPr lang="en-US" sz="2000" b="1" dirty="0" err="1">
                <a:latin typeface="Zawgyi-One" pitchFamily="34" charset="0"/>
                <a:cs typeface="Zawgyi-One" pitchFamily="34" charset="0"/>
              </a:rPr>
              <a:t>သူတို႔တစ္ဦးကိုတစ္ဦး</a:t>
            </a:r>
            <a:r>
              <a:rPr lang="en-US" sz="2000" b="1" dirty="0">
                <a:latin typeface="Zawgyi-One" pitchFamily="34" charset="0"/>
                <a:cs typeface="Zawgyi-One" pitchFamily="34" charset="0"/>
              </a:rPr>
              <a:t> </a:t>
            </a:r>
            <a:r>
              <a:rPr lang="en-US" sz="2000" b="1" dirty="0" err="1">
                <a:latin typeface="Zawgyi-One" pitchFamily="34" charset="0"/>
                <a:cs typeface="Zawgyi-One" pitchFamily="34" charset="0"/>
              </a:rPr>
              <a:t>အျပန္အလွန္အမႈေတာ္ေဆာင္ရန</a:t>
            </a:r>
            <a:r>
              <a:rPr lang="en-US" sz="2000" b="1" dirty="0">
                <a:latin typeface="Zawgyi-One" pitchFamily="34" charset="0"/>
                <a:cs typeface="Zawgyi-One" pitchFamily="34" charset="0"/>
              </a:rPr>
              <a:t>္ႏွင့္ </a:t>
            </a:r>
            <a:r>
              <a:rPr lang="en-US" sz="2000" b="1" dirty="0" err="1">
                <a:latin typeface="Zawgyi-One" pitchFamily="34" charset="0"/>
                <a:cs typeface="Zawgyi-One" pitchFamily="34" charset="0"/>
              </a:rPr>
              <a:t>ကမၻာ့သာသနာလုပ္ငန္းျပည</a:t>
            </a:r>
            <a:r>
              <a:rPr lang="en-US" sz="2000" b="1" dirty="0">
                <a:latin typeface="Zawgyi-One" pitchFamily="34" charset="0"/>
                <a:cs typeface="Zawgyi-One" pitchFamily="34" charset="0"/>
              </a:rPr>
              <a:t>့္</a:t>
            </a:r>
            <a:r>
              <a:rPr lang="en-US" sz="2000" b="1" dirty="0" err="1">
                <a:latin typeface="Zawgyi-One" pitchFamily="34" charset="0"/>
                <a:cs typeface="Zawgyi-One" pitchFamily="34" charset="0"/>
              </a:rPr>
              <a:t>စုံေစဖို႔ရန္ပန္းတိုင္ကို</a:t>
            </a:r>
            <a:r>
              <a:rPr lang="en-US" sz="2000" b="1" dirty="0">
                <a:latin typeface="Zawgyi-One" pitchFamily="34" charset="0"/>
                <a:cs typeface="Zawgyi-One" pitchFamily="34" charset="0"/>
              </a:rPr>
              <a:t> </a:t>
            </a:r>
            <a:r>
              <a:rPr lang="en-US" sz="2000" b="1" dirty="0" err="1">
                <a:latin typeface="Zawgyi-One" pitchFamily="34" charset="0"/>
                <a:cs typeface="Zawgyi-One" pitchFamily="34" charset="0"/>
              </a:rPr>
              <a:t>ေရာက္ရွိနိုင္ေအာင</a:t>
            </a:r>
            <a:r>
              <a:rPr lang="en-US" sz="2000" b="1" dirty="0">
                <a:latin typeface="Zawgyi-One" pitchFamily="34" charset="0"/>
                <a:cs typeface="Zawgyi-One" pitchFamily="34" charset="0"/>
              </a:rPr>
              <a:t>္ </a:t>
            </a:r>
            <a:r>
              <a:rPr lang="en-US" sz="2000" b="1" dirty="0" err="1">
                <a:latin typeface="Zawgyi-One" pitchFamily="34" charset="0"/>
                <a:cs typeface="Zawgyi-One" pitchFamily="34" charset="0"/>
              </a:rPr>
              <a:t>သင</a:t>
            </a:r>
            <a:r>
              <a:rPr lang="en-US" sz="2000" b="1" dirty="0">
                <a:latin typeface="Zawgyi-One" pitchFamily="34" charset="0"/>
                <a:cs typeface="Zawgyi-One" pitchFamily="34" charset="0"/>
              </a:rPr>
              <a:t>္ၾ</a:t>
            </a:r>
            <a:r>
              <a:rPr lang="en-US" sz="2000" b="1" dirty="0" err="1">
                <a:latin typeface="Zawgyi-One" pitchFamily="34" charset="0"/>
                <a:cs typeface="Zawgyi-One" pitchFamily="34" charset="0"/>
              </a:rPr>
              <a:t>ကားေပးျခင္း</a:t>
            </a:r>
            <a:r>
              <a:rPr lang="en-US" sz="2000" b="1" dirty="0">
                <a:latin typeface="Zawgyi-One" pitchFamily="34" charset="0"/>
                <a:cs typeface="Zawgyi-One" pitchFamily="34" charset="0"/>
              </a:rPr>
              <a:t>ႏွင့္ </a:t>
            </a:r>
            <a:r>
              <a:rPr lang="en-US" sz="2000" b="1" dirty="0" err="1">
                <a:latin typeface="Zawgyi-One" pitchFamily="34" charset="0"/>
                <a:cs typeface="Zawgyi-One" pitchFamily="34" charset="0"/>
              </a:rPr>
              <a:t>စံနမူနာျပျခင္းျဖင</a:t>
            </a:r>
            <a:r>
              <a:rPr lang="en-US" sz="2000" b="1" dirty="0">
                <a:latin typeface="Zawgyi-One" pitchFamily="34" charset="0"/>
                <a:cs typeface="Zawgyi-One" pitchFamily="34" charset="0"/>
              </a:rPr>
              <a:t>့္ </a:t>
            </a:r>
            <a:r>
              <a:rPr lang="en-US" sz="2000" b="1" dirty="0" err="1">
                <a:latin typeface="Zawgyi-One" pitchFamily="34" charset="0"/>
                <a:cs typeface="Zawgyi-One" pitchFamily="34" charset="0"/>
              </a:rPr>
              <a:t>နိမ</a:t>
            </a:r>
            <a:r>
              <a:rPr lang="en-US" sz="2000" b="1" dirty="0">
                <a:latin typeface="Zawgyi-One" pitchFamily="34" charset="0"/>
                <a:cs typeface="Zawgyi-One" pitchFamily="34" charset="0"/>
              </a:rPr>
              <a:t>့္</a:t>
            </a:r>
            <a:r>
              <a:rPr lang="en-US" sz="2000" b="1" dirty="0" err="1">
                <a:latin typeface="Zawgyi-One" pitchFamily="34" charset="0"/>
                <a:cs typeface="Zawgyi-One" pitchFamily="34" charset="0"/>
              </a:rPr>
              <a:t>ခ်စြာအေစခံျခင္းျဖစ္ပင</a:t>
            </a:r>
            <a:r>
              <a:rPr lang="en-US" sz="2000" b="1" dirty="0">
                <a:latin typeface="Zawgyi-One" pitchFamily="34" charset="0"/>
                <a:cs typeface="Zawgyi-One" pitchFamily="34" charset="0"/>
              </a:rPr>
              <a:t>္ျ</a:t>
            </a:r>
            <a:r>
              <a:rPr lang="en-US" sz="2000" b="1" dirty="0" err="1">
                <a:latin typeface="Zawgyi-One" pitchFamily="34" charset="0"/>
                <a:cs typeface="Zawgyi-One" pitchFamily="34" charset="0"/>
              </a:rPr>
              <a:t>ဖစ္သည</a:t>
            </a:r>
            <a:r>
              <a:rPr lang="en-US" sz="2000" b="1" dirty="0">
                <a:latin typeface="Zawgyi-One" pitchFamily="34" charset="0"/>
                <a:cs typeface="Zawgyi-One" pitchFamily="34" charset="0"/>
              </a:rPr>
              <a:t>္။ </a:t>
            </a:r>
            <a:r>
              <a:rPr sz="2000" b="1" dirty="0">
                <a:latin typeface="Zawgyi-One" pitchFamily="34" charset="0"/>
                <a:cs typeface="Zawgyi-One" pitchFamily="34" charset="0"/>
              </a:rPr>
              <a:t>”</a:t>
            </a:r>
            <a:r>
              <a:rPr lang="en-US" sz="2000" b="1" dirty="0">
                <a:latin typeface="Zawgyi-One" pitchFamily="34" charset="0"/>
                <a:cs typeface="Zawgyi-One" pitchFamily="34" charset="0"/>
              </a:rPr>
              <a:t> </a:t>
            </a:r>
            <a:r>
              <a:rPr lang="en-US" sz="1600" b="1" dirty="0">
                <a:latin typeface="Zawgyi-One" pitchFamily="34" charset="0"/>
                <a:cs typeface="Zawgyi-One" pitchFamily="34" charset="0"/>
              </a:rPr>
              <a:t>(ELF)</a:t>
            </a:r>
            <a:endParaRPr sz="3200" dirty="0">
              <a:latin typeface="Zawgyi-One" pitchFamily="34" charset="0"/>
              <a:cs typeface="Zawgyi-One"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3" nodeType="clickEffect">
                                  <p:stCondLst>
                                    <p:cond delay="0"/>
                                  </p:stCondLst>
                                  <p:childTnLst>
                                    <p:set>
                                      <p:cBhvr>
                                        <p:cTn id="10" dur="1" fill="hold">
                                          <p:stCondLst>
                                            <p:cond delay="0"/>
                                          </p:stCondLst>
                                        </p:cTn>
                                        <p:tgtEl>
                                          <p:spTgt spid="20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iterate>
                                    <p:tmAbs val="0"/>
                                  </p:iterate>
                                  <p:childTnLst>
                                    <p:set>
                                      <p:cBhvr>
                                        <p:cTn id="14" fill="hold"/>
                                        <p:tgtEl>
                                          <p:spTgt spid="202">
                                            <p:bg/>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2" nodeType="afterEffect">
                                  <p:stCondLst>
                                    <p:cond delay="0"/>
                                  </p:stCondLst>
                                  <p:iterate>
                                    <p:tmAbs val="0"/>
                                  </p:iterate>
                                  <p:childTnLst>
                                    <p:set>
                                      <p:cBhvr>
                                        <p:cTn id="17" fill="hold"/>
                                        <p:tgtEl>
                                          <p:spTgt spid="202">
                                            <p:txEl>
                                              <p:pRg st="0" end="0"/>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2" nodeType="afterEffect">
                                  <p:stCondLst>
                                    <p:cond delay="0"/>
                                  </p:stCondLst>
                                  <p:iterate>
                                    <p:tmAbs val="0"/>
                                  </p:iterate>
                                  <p:childTnLst>
                                    <p:set>
                                      <p:cBhvr>
                                        <p:cTn id="20" fill="hold"/>
                                        <p:tgtEl>
                                          <p:spTgt spid="2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1" animBg="1" advAuto="0"/>
      <p:bldP spid="202" grpId="2" build="p" animBg="1" advAuto="0"/>
      <p:bldP spid="202" grpId="3"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8" name="The way we preach on Sunday,…"/>
          <p:cNvSpPr txBox="1">
            <a:spLocks noGrp="1"/>
          </p:cNvSpPr>
          <p:nvPr>
            <p:ph type="title"/>
          </p:nvPr>
        </p:nvSpPr>
        <p:spPr>
          <a:xfrm>
            <a:off x="363017" y="391361"/>
            <a:ext cx="8683298" cy="4787902"/>
          </a:xfrm>
          <a:prstGeom prst="rect">
            <a:avLst/>
          </a:prstGeom>
        </p:spPr>
        <p:txBody>
          <a:bodyPr>
            <a:noAutofit/>
          </a:bodyPr>
          <a:lstStyle/>
          <a:p>
            <a:pPr defTabSz="167131">
              <a:lnSpc>
                <a:spcPct val="200000"/>
              </a:lnSpc>
              <a:defRPr sz="1974" cap="none">
                <a:latin typeface="Helvetica Neue"/>
                <a:ea typeface="Helvetica Neue"/>
                <a:cs typeface="Helvetica Neue"/>
                <a:sym typeface="Helvetica Neue"/>
              </a:defRPr>
            </a:pPr>
            <a:r>
              <a:rPr lang="my-MM" sz="2400" dirty="0">
                <a:latin typeface="Zawgyi-One" panose="020B0604030504040204" pitchFamily="34" charset="0"/>
                <a:cs typeface="Zawgyi-One" panose="020B0604030504040204" pitchFamily="34" charset="0"/>
              </a:rPr>
              <a:t>က</a:t>
            </a:r>
            <a:r>
              <a:rPr lang="en-US" sz="2400" dirty="0">
                <a:latin typeface="Zawgyi-One" panose="020B0604030504040204" pitchFamily="34" charset="0"/>
                <a:cs typeface="Zawgyi-One" panose="020B0604030504040204" pitchFamily="34" charset="0"/>
              </a:rPr>
              <a:t>ၽြ</a:t>
            </a:r>
            <a:r>
              <a:rPr lang="en-US" sz="2400" dirty="0" err="1">
                <a:latin typeface="Zawgyi-One" panose="020B0604030504040204" pitchFamily="34" charset="0"/>
                <a:cs typeface="Zawgyi-One" panose="020B0604030504040204" pitchFamily="34" charset="0"/>
              </a:rPr>
              <a:t>နု္ပ္တို</a:t>
            </a:r>
            <a:r>
              <a:rPr lang="en-US" sz="2400" dirty="0">
                <a:latin typeface="Zawgyi-One" panose="020B0604030504040204" pitchFamily="34" charset="0"/>
                <a:cs typeface="Zawgyi-One" panose="020B0604030504040204" pitchFamily="34" charset="0"/>
              </a:rPr>
              <a:t>႔ျ</a:t>
            </a:r>
            <a:r>
              <a:rPr lang="en-US" sz="2400" dirty="0" err="1">
                <a:latin typeface="Zawgyi-One" panose="020B0604030504040204" pitchFamily="34" charset="0"/>
                <a:cs typeface="Zawgyi-One" panose="020B0604030504040204" pitchFamily="34" charset="0"/>
              </a:rPr>
              <a:t>ပဳစုေသာလူ</a:t>
            </a:r>
            <a:r>
              <a:rPr lang="my-MM" sz="2400" dirty="0">
                <a:latin typeface="Zawgyi-One" panose="020B0604030504040204" pitchFamily="34" charset="0"/>
                <a:cs typeface="Zawgyi-One" panose="020B0604030504040204" pitchFamily="34" charset="0"/>
              </a:rPr>
              <a:t>ထ</a:t>
            </a:r>
            <a:r>
              <a:rPr lang="en-US" sz="2400" dirty="0" err="1">
                <a:latin typeface="Zawgyi-One" panose="020B0604030504040204" pitchFamily="34" charset="0"/>
                <a:cs typeface="Zawgyi-One" panose="020B0604030504040204" pitchFamily="34" charset="0"/>
              </a:rPr>
              <a:t>ုမ</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က</a:t>
            </a:r>
            <a:r>
              <a:rPr lang="en-US" sz="2400" dirty="0">
                <a:latin typeface="Zawgyi-One" panose="020B0604030504040204" pitchFamily="34" charset="0"/>
                <a:cs typeface="Zawgyi-One" panose="020B0604030504040204" pitchFamily="34" charset="0"/>
              </a:rPr>
              <a:t>ၽြ</a:t>
            </a:r>
            <a:r>
              <a:rPr lang="en-US" sz="2400" dirty="0" err="1">
                <a:latin typeface="Zawgyi-One" panose="020B0604030504040204" pitchFamily="34" charset="0"/>
                <a:cs typeface="Zawgyi-One" panose="020B0604030504040204" pitchFamily="34" charset="0"/>
              </a:rPr>
              <a:t>န္ုပ္တို</a:t>
            </a:r>
            <a:r>
              <a:rPr lang="en-US" sz="2400" dirty="0">
                <a:latin typeface="Zawgyi-One" panose="020B0604030504040204" pitchFamily="34" charset="0"/>
                <a:cs typeface="Zawgyi-One" panose="020B0604030504040204" pitchFamily="34" charset="0"/>
              </a:rPr>
              <a:t>႔၏</a:t>
            </a:r>
            <a:r>
              <a:rPr lang="en-US" sz="2400" dirty="0" err="1">
                <a:latin typeface="Zawgyi-One" panose="020B0604030504040204" pitchFamily="34" charset="0"/>
                <a:cs typeface="Zawgyi-One" panose="020B0604030504040204" pitchFamily="34" charset="0"/>
              </a:rPr>
              <a:t>ဘာသာေရးုဦးေဆာင္မ</a:t>
            </a:r>
            <a:r>
              <a:rPr lang="en-US" sz="2400" dirty="0">
                <a:latin typeface="Zawgyi-One" panose="020B0604030504040204" pitchFamily="34" charset="0"/>
                <a:cs typeface="Zawgyi-One" panose="020B0604030504040204" pitchFamily="34" charset="0"/>
              </a:rPr>
              <a:t>ႈႏွင့္</a:t>
            </a:r>
            <a:r>
              <a:rPr lang="en-US" sz="2400" dirty="0" err="1">
                <a:latin typeface="Zawgyi-One" panose="020B0604030504040204" pitchFamily="34" charset="0"/>
                <a:cs typeface="Zawgyi-One" panose="020B0604030504040204" pitchFamily="34" charset="0"/>
              </a:rPr>
              <a:t>သာမာန</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ပ</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မ</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န</a:t>
            </a:r>
            <a:r>
              <a:rPr lang="en-US" sz="2400" dirty="0">
                <a:latin typeface="Zawgyi-One" panose="020B0604030504040204" pitchFamily="34" charset="0"/>
                <a:cs typeface="Zawgyi-One" panose="020B0604030504040204" pitchFamily="34" charset="0"/>
              </a:rPr>
              <a:t>ထ</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င</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မ</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အ</a:t>
            </a:r>
            <a:r>
              <a:rPr lang="en-US" sz="2400" dirty="0">
                <a:latin typeface="Zawgyi-One" panose="020B0604030504040204" pitchFamily="34" charset="0"/>
                <a:cs typeface="Zawgyi-One" panose="020B0604030504040204" pitchFamily="34" charset="0"/>
              </a:rPr>
              <a:t>ၾ</a:t>
            </a:r>
            <a:r>
              <a:rPr lang="en-US" sz="2400" dirty="0" err="1">
                <a:latin typeface="Zawgyi-One" panose="020B0604030504040204" pitchFamily="34" charset="0"/>
                <a:cs typeface="Zawgyi-One" panose="020B0604030504040204" pitchFamily="34" charset="0"/>
              </a:rPr>
              <a:t>ကားတြင</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ခားနားမႈမရိွသည္ကို</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မ</a:t>
            </a:r>
            <a:r>
              <a:rPr lang="my-MM" sz="2400" dirty="0">
                <a:latin typeface="Zawgyi-One" panose="020B0604030504040204" pitchFamily="34" charset="0"/>
                <a:cs typeface="Zawgyi-One" panose="020B0604030504040204" pitchFamily="34" charset="0"/>
              </a:rPr>
              <a:t>င</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တ</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႔</a:t>
            </a:r>
            <a:r>
              <a:rPr lang="my-MM" sz="2400" dirty="0">
                <a:latin typeface="Zawgyi-One" panose="020B0604030504040204" pitchFamily="34" charset="0"/>
                <a:cs typeface="Zawgyi-One" panose="020B0604030504040204" pitchFamily="34" charset="0"/>
              </a:rPr>
              <a:t>ရ</a:t>
            </a:r>
            <a:r>
              <a:rPr lang="en-US" sz="2400" dirty="0">
                <a:latin typeface="Zawgyi-One" panose="020B0604030504040204" pitchFamily="34" charset="0"/>
                <a:cs typeface="Zawgyi-One" panose="020B0604030504040204" pitchFamily="34" charset="0"/>
              </a:rPr>
              <a:t>မ</a:t>
            </a:r>
            <a:r>
              <a:rPr lang="my-MM" sz="2400" dirty="0">
                <a:latin typeface="Zawgyi-One" panose="020B0604030504040204" pitchFamily="34" charset="0"/>
                <a:cs typeface="Zawgyi-One" panose="020B0604030504040204" pitchFamily="34" charset="0"/>
              </a:rPr>
              <a:t>ည</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က</a:t>
            </a:r>
            <a:r>
              <a:rPr lang="en-US" sz="2400" dirty="0">
                <a:latin typeface="Zawgyi-One" panose="020B0604030504040204" pitchFamily="34" charset="0"/>
                <a:cs typeface="Zawgyi-One" panose="020B0604030504040204" pitchFamily="34" charset="0"/>
              </a:rPr>
              <a:t>ၽြ</a:t>
            </a:r>
            <a:r>
              <a:rPr lang="en-US" sz="2400" dirty="0" err="1">
                <a:latin typeface="Zawgyi-One" panose="020B0604030504040204" pitchFamily="34" charset="0"/>
                <a:cs typeface="Zawgyi-One" panose="020B0604030504040204" pitchFamily="34" charset="0"/>
              </a:rPr>
              <a:t>န္ုပ္တို႔တရားေဟာခ်က</a:t>
            </a:r>
            <a:r>
              <a:rPr lang="en-US" sz="2400" dirty="0">
                <a:latin typeface="Zawgyi-One" panose="020B0604030504040204" pitchFamily="34" charset="0"/>
                <a:cs typeface="Zawgyi-One" panose="020B0604030504040204" pitchFamily="34" charset="0"/>
              </a:rPr>
              <a:t>္ႏွင့္ ကၽြ</a:t>
            </a:r>
            <a:r>
              <a:rPr lang="my-MM" sz="2400" dirty="0">
                <a:latin typeface="Zawgyi-One" panose="020B0604030504040204" pitchFamily="34" charset="0"/>
                <a:cs typeface="Zawgyi-One" panose="020B0604030504040204" pitchFamily="34" charset="0"/>
              </a:rPr>
              <a:t>န</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ုပ</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တ</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႔</a:t>
            </a:r>
            <a:r>
              <a:rPr lang="en-US" sz="2400" dirty="0">
                <a:latin typeface="Zawgyi-One" panose="020B0604030504040204" pitchFamily="34" charset="0"/>
                <a:cs typeface="Zawgyi-One" panose="020B0604030504040204" pitchFamily="34" charset="0"/>
              </a:rPr>
              <a:t>ဥ</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ဆ</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င</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မ</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တ</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င</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ၾ</a:t>
            </a:r>
            <a:r>
              <a:rPr lang="en-US" sz="2400" dirty="0">
                <a:latin typeface="Zawgyi-One" panose="020B0604030504040204" pitchFamily="34" charset="0"/>
                <a:cs typeface="Zawgyi-One" panose="020B0604030504040204" pitchFamily="34" charset="0"/>
              </a:rPr>
              <a:t>က</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မ</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သ</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ခ</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န</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မ</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မ</a:t>
            </a:r>
            <a:r>
              <a:rPr lang="my-MM" sz="2400" dirty="0">
                <a:latin typeface="Zawgyi-One" panose="020B0604030504040204" pitchFamily="34" charset="0"/>
                <a:cs typeface="Zawgyi-One" panose="020B0604030504040204" pitchFamily="34" charset="0"/>
              </a:rPr>
              <a:t>ရ</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ိသင</a:t>
            </a:r>
            <a:r>
              <a:rPr lang="en-US" sz="2400" dirty="0">
                <a:latin typeface="Zawgyi-One" panose="020B0604030504040204" pitchFamily="34" charset="0"/>
                <a:cs typeface="Zawgyi-One" panose="020B0604030504040204" pitchFamily="34" charset="0"/>
              </a:rPr>
              <a:t>့္ပါ။ ကၽြ</a:t>
            </a:r>
            <a:r>
              <a:rPr lang="en-US" sz="2400" dirty="0" err="1">
                <a:latin typeface="Zawgyi-One" panose="020B0604030504040204" pitchFamily="34" charset="0"/>
                <a:cs typeface="Zawgyi-One" panose="020B0604030504040204" pitchFamily="34" charset="0"/>
              </a:rPr>
              <a:t>န္ုပ္တို႔စကား</a:t>
            </a:r>
            <a:r>
              <a:rPr lang="my-MM" sz="2400" dirty="0">
                <a:latin typeface="Zawgyi-One" panose="020B0604030504040204" pitchFamily="34" charset="0"/>
                <a:cs typeface="Zawgyi-One" panose="020B0604030504040204" pitchFamily="34" charset="0"/>
              </a:rPr>
              <a:t>လ</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င</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လ</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ပ</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ဆ</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င</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မ</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မ</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အၾကားတြင</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ထင္ရွားေသာ</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ခားနားခ်က္မရွိရေပ</a:t>
            </a:r>
            <a:r>
              <a:rPr lang="en-US" sz="2400" dirty="0">
                <a:latin typeface="Zawgyi-One" panose="020B0604030504040204" pitchFamily="34" charset="0"/>
                <a:cs typeface="Zawgyi-One" panose="020B0604030504040204" pitchFamily="34" charset="0"/>
              </a:rPr>
              <a:t>။</a:t>
            </a:r>
            <a:br>
              <a:rPr lang="en-US" sz="2400" dirty="0"/>
            </a:br>
            <a:endParaRPr sz="2400" dirty="0">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168983452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0" name="Text Placeholder 2"/>
          <p:cNvSpPr txBox="1">
            <a:spLocks noGrp="1"/>
          </p:cNvSpPr>
          <p:nvPr>
            <p:ph type="body" idx="1"/>
          </p:nvPr>
        </p:nvSpPr>
        <p:spPr>
          <a:xfrm>
            <a:off x="1026335" y="474531"/>
            <a:ext cx="7091330" cy="4485772"/>
          </a:xfrm>
          <a:prstGeom prst="rect">
            <a:avLst/>
          </a:prstGeom>
        </p:spPr>
        <p:txBody>
          <a:bodyPr/>
          <a:lstStyle/>
          <a:p>
            <a:pPr marL="0" indent="0" algn="ctr">
              <a:buSzTx/>
              <a:buNone/>
              <a:defRPr sz="5000"/>
            </a:pPr>
            <a:endParaRPr lang="en-US" dirty="0">
              <a:latin typeface="Zawgyi-One" pitchFamily="34" charset="0"/>
              <a:cs typeface="Zawgyi-One" pitchFamily="34" charset="0"/>
            </a:endParaRPr>
          </a:p>
          <a:p>
            <a:pPr marL="0" indent="0" algn="ctr">
              <a:buSzTx/>
              <a:buNone/>
              <a:defRPr sz="5000"/>
            </a:pPr>
            <a:r>
              <a:rPr lang="en-US" dirty="0" err="1">
                <a:latin typeface="Zawgyi-One" pitchFamily="34" charset="0"/>
                <a:cs typeface="Zawgyi-One" pitchFamily="34" charset="0"/>
              </a:rPr>
              <a:t>ေမးခြန္းမ်ား</a:t>
            </a:r>
            <a:endParaRPr lang="en-US" dirty="0">
              <a:latin typeface="Zawgyi-One" pitchFamily="34" charset="0"/>
              <a:cs typeface="Zawgyi-One" pitchFamily="34" charset="0"/>
            </a:endParaRPr>
          </a:p>
          <a:p>
            <a:pPr marL="0" indent="0" algn="ctr">
              <a:buSzTx/>
              <a:buNone/>
              <a:defRPr sz="5000"/>
            </a:pPr>
            <a:r>
              <a:rPr lang="en-US" dirty="0" err="1">
                <a:latin typeface="Zawgyi-One" pitchFamily="34" charset="0"/>
                <a:cs typeface="Zawgyi-One" pitchFamily="34" charset="0"/>
              </a:rPr>
              <a:t>မွတ္ခ်က္မ်ား</a:t>
            </a:r>
            <a:endParaRPr lang="en-US" dirty="0">
              <a:latin typeface="Zawgyi-One" pitchFamily="34" charset="0"/>
              <a:cs typeface="Zawgyi-One" pitchFamily="34" charset="0"/>
            </a:endParaRPr>
          </a:p>
          <a:p>
            <a:pPr marL="0" indent="0" algn="ctr">
              <a:buSzTx/>
              <a:buNone/>
              <a:defRPr sz="5000"/>
            </a:pPr>
            <a:r>
              <a:rPr lang="en-US" dirty="0" err="1">
                <a:latin typeface="Zawgyi-One" pitchFamily="34" charset="0"/>
                <a:cs typeface="Zawgyi-One" pitchFamily="34" charset="0"/>
              </a:rPr>
              <a:t>အဖဲ</a:t>
            </a:r>
            <a:r>
              <a:rPr lang="en-US" dirty="0">
                <a:latin typeface="Zawgyi-One" pitchFamily="34" charset="0"/>
                <a:cs typeface="Zawgyi-One" pitchFamily="34" charset="0"/>
              </a:rPr>
              <a:t>ြ.</a:t>
            </a:r>
            <a:r>
              <a:rPr lang="en-US" dirty="0" err="1">
                <a:latin typeface="Zawgyi-One" pitchFamily="34" charset="0"/>
                <a:cs typeface="Zawgyi-One" pitchFamily="34" charset="0"/>
              </a:rPr>
              <a:t>လိုက္ေဆြးေ</a:t>
            </a:r>
            <a:r>
              <a:rPr lang="en-US" dirty="0">
                <a:latin typeface="Zawgyi-One" pitchFamily="34" charset="0"/>
                <a:cs typeface="Zawgyi-One" pitchFamily="34" charset="0"/>
              </a:rPr>
              <a:t>ႏြ</a:t>
            </a:r>
            <a:r>
              <a:rPr lang="en-US" dirty="0" err="1">
                <a:latin typeface="Zawgyi-One" pitchFamily="34" charset="0"/>
                <a:cs typeface="Zawgyi-One" pitchFamily="34" charset="0"/>
              </a:rPr>
              <a:t>းခ်က</a:t>
            </a:r>
            <a:r>
              <a:rPr lang="en-US" dirty="0">
                <a:latin typeface="Zawgyi-One" pitchFamily="34" charset="0"/>
                <a:cs typeface="Zawgyi-One" pitchFamily="34" charset="0"/>
              </a:rPr>
              <a:t>္</a:t>
            </a:r>
            <a:endParaRPr dirty="0">
              <a:latin typeface="Zawgyi-One" pitchFamily="34" charset="0"/>
              <a:cs typeface="Zawgyi-One"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0">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1" uiExpand="1" build="p" bldLvl="5"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15" name="Rectangle 2"/>
          <p:cNvSpPr txBox="1"/>
          <p:nvPr/>
        </p:nvSpPr>
        <p:spPr>
          <a:xfrm>
            <a:off x="1833165" y="341234"/>
            <a:ext cx="7038479" cy="536781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lnSpc>
                <a:spcPct val="150000"/>
              </a:lnSpc>
              <a:defRPr sz="4800" b="1">
                <a:latin typeface="Tw Cen MT"/>
                <a:ea typeface="Tw Cen MT"/>
                <a:cs typeface="Tw Cen MT"/>
                <a:sym typeface="Tw Cen MT"/>
              </a:defRPr>
            </a:pPr>
            <a:r>
              <a:rPr lang="en-US" sz="2800" dirty="0">
                <a:latin typeface="Zawgyi-One" panose="020B0604030504040204" pitchFamily="34" charset="0"/>
                <a:cs typeface="Zawgyi-One" panose="020B0604030504040204" pitchFamily="34" charset="0"/>
              </a:rPr>
              <a:t>ခ</a:t>
            </a:r>
            <a:r>
              <a:rPr lang="my-MM" sz="2800" dirty="0">
                <a:latin typeface="Zawgyi-One" panose="020B0604030504040204" pitchFamily="34" charset="0"/>
                <a:cs typeface="Zawgyi-One" panose="020B0604030504040204" pitchFamily="34" charset="0"/>
              </a:rPr>
              <a:t>ရ</a:t>
            </a:r>
            <a:r>
              <a:rPr lang="en-US" sz="2800" dirty="0">
                <a:latin typeface="Zawgyi-One" panose="020B0604030504040204" pitchFamily="34" charset="0"/>
                <a:cs typeface="Zawgyi-One" panose="020B0604030504040204" pitchFamily="34" charset="0"/>
              </a:rPr>
              <a:t>စ</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ယ</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န</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ခ</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င</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ဆ</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င</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မ</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အ</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န</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ဖင</a:t>
            </a:r>
            <a:r>
              <a:rPr lang="en-US" sz="2800" dirty="0">
                <a:latin typeface="Zawgyi-One" panose="020B0604030504040204" pitchFamily="34" charset="0"/>
                <a:cs typeface="Zawgyi-One" panose="020B0604030504040204" pitchFamily="34" charset="0"/>
              </a:rPr>
              <a:t>့္</a:t>
            </a:r>
            <a:br>
              <a:rPr lang="en-US" sz="2800" dirty="0">
                <a:latin typeface="Zawgyi-One" panose="020B0604030504040204" pitchFamily="34" charset="0"/>
                <a:cs typeface="Zawgyi-One" panose="020B0604030504040204" pitchFamily="34" charset="0"/>
              </a:rPr>
            </a:br>
            <a:r>
              <a:rPr lang="en-US" sz="2800" dirty="0" err="1">
                <a:latin typeface="Zawgyi-One" panose="020B0604030504040204" pitchFamily="34" charset="0"/>
                <a:cs typeface="Zawgyi-One" panose="020B0604030504040204" pitchFamily="34" charset="0"/>
              </a:rPr>
              <a:t>ခရစ္ေတာ</a:t>
            </a:r>
            <a:r>
              <a:rPr lang="en-US" sz="2800" dirty="0">
                <a:latin typeface="Zawgyi-One" panose="020B0604030504040204" pitchFamily="34" charset="0"/>
                <a:cs typeface="Zawgyi-One" panose="020B0604030504040204" pitchFamily="34" charset="0"/>
              </a:rPr>
              <a:t>္</a:t>
            </a:r>
            <a:r>
              <a:rPr lang="my-MM" sz="2800" dirty="0">
                <a:latin typeface="Zawgyi-One"/>
                <a:cs typeface="Zawgyi-One" panose="020B0604030504040204" pitchFamily="34" charset="0"/>
              </a:rPr>
              <a:t>၌</a:t>
            </a:r>
            <a:r>
              <a:rPr lang="en-US" sz="2800" dirty="0" err="1">
                <a:latin typeface="Zawgyi-One"/>
                <a:cs typeface="Zawgyi-One" panose="020B0604030504040204" pitchFamily="34" charset="0"/>
              </a:rPr>
              <a:t>ရွိေသာက</a:t>
            </a:r>
            <a:r>
              <a:rPr lang="en-US" sz="2800" dirty="0">
                <a:latin typeface="Zawgyi-One"/>
                <a:cs typeface="Zawgyi-One" panose="020B0604030504040204" pitchFamily="34" charset="0"/>
              </a:rPr>
              <a:t>ၽြ</a:t>
            </a:r>
            <a:r>
              <a:rPr lang="en-US" sz="2800" dirty="0" err="1">
                <a:latin typeface="Zawgyi-One"/>
                <a:cs typeface="Zawgyi-One" panose="020B0604030504040204" pitchFamily="34" charset="0"/>
              </a:rPr>
              <a:t>န္ုပ္တို႔ယုံၾကည</a:t>
            </a:r>
            <a:r>
              <a:rPr lang="en-US" sz="2800" dirty="0">
                <a:latin typeface="Zawgyi-One"/>
                <a:cs typeface="Zawgyi-One" panose="020B0604030504040204" pitchFamily="34" charset="0"/>
              </a:rPr>
              <a:t>္ျ</a:t>
            </a:r>
            <a:r>
              <a:rPr lang="en-US" sz="2800" dirty="0" err="1">
                <a:latin typeface="Zawgyi-One"/>
                <a:cs typeface="Zawgyi-One" panose="020B0604030504040204" pitchFamily="34" charset="0"/>
              </a:rPr>
              <a:t>ခင္း</a:t>
            </a:r>
            <a:r>
              <a:rPr lang="en-US" sz="2800" dirty="0">
                <a:latin typeface="Zawgyi-One"/>
                <a:cs typeface="Zawgyi-One" panose="020B0604030504040204" pitchFamily="34" charset="0"/>
              </a:rPr>
              <a:t>ႏွင့္</a:t>
            </a:r>
            <a:r>
              <a:rPr lang="en-US" sz="2800" dirty="0" err="1">
                <a:latin typeface="Zawgyi-One"/>
                <a:cs typeface="Zawgyi-One" panose="020B0604030504040204" pitchFamily="34" charset="0"/>
              </a:rPr>
              <a:t>ေက်းဇူးေတာ္တရား</a:t>
            </a:r>
            <a:r>
              <a:rPr lang="my-MM" sz="2800" dirty="0">
                <a:latin typeface="Zawgyi-One"/>
                <a:cs typeface="Zawgyi-One" panose="020B0604030504040204" pitchFamily="34" charset="0"/>
              </a:rPr>
              <a:t>၌</a:t>
            </a:r>
            <a:r>
              <a:rPr lang="en-US" sz="2800" dirty="0">
                <a:latin typeface="Zawgyi-One"/>
                <a:cs typeface="Zawgyi-One" panose="020B0604030504040204" pitchFamily="34" charset="0"/>
              </a:rPr>
              <a:t>ၾ</a:t>
            </a:r>
            <a:r>
              <a:rPr lang="en-US" sz="2800" dirty="0" err="1">
                <a:latin typeface="Zawgyi-One"/>
                <a:cs typeface="Zawgyi-One" panose="020B0604030504040204" pitchFamily="34" charset="0"/>
              </a:rPr>
              <a:t>ကီးထြားမႈသည</a:t>
            </a:r>
            <a:r>
              <a:rPr lang="en-US" sz="2800" dirty="0">
                <a:latin typeface="Zawgyi-One"/>
                <a:cs typeface="Zawgyi-One" panose="020B0604030504040204" pitchFamily="34" charset="0"/>
              </a:rPr>
              <a:t>္ </a:t>
            </a:r>
            <a:r>
              <a:rPr lang="my-MM" sz="2400" dirty="0">
                <a:latin typeface="Zawgyi-One" panose="020B0604030504040204" pitchFamily="34" charset="0"/>
                <a:cs typeface="Zawgyi-One" panose="020B0604030504040204" pitchFamily="34" charset="0"/>
              </a:rPr>
              <a:t>က</a:t>
            </a:r>
            <a:r>
              <a:rPr lang="en-US" sz="2400" dirty="0">
                <a:latin typeface="Zawgyi-One" panose="020B0604030504040204" pitchFamily="34" charset="0"/>
                <a:cs typeface="Zawgyi-One" panose="020B0604030504040204" pitchFamily="34" charset="0"/>
              </a:rPr>
              <a:t>ၽြ</a:t>
            </a:r>
            <a:r>
              <a:rPr lang="en-US" sz="2400" dirty="0" err="1">
                <a:latin typeface="Zawgyi-One" panose="020B0604030504040204" pitchFamily="34" charset="0"/>
                <a:cs typeface="Zawgyi-One" panose="020B0604030504040204" pitchFamily="34" charset="0"/>
              </a:rPr>
              <a:t>န္ုပ္တို႔အသက္ရွင္ပုံ</a:t>
            </a:r>
            <a:r>
              <a:rPr lang="en-US" sz="2400" dirty="0">
                <a:latin typeface="Zawgyi-One" panose="020B0604030504040204" pitchFamily="34" charset="0"/>
                <a:cs typeface="Zawgyi-One" panose="020B0604030504040204" pitchFamily="34" charset="0"/>
              </a:rPr>
              <a:t>ႏွင့္ </a:t>
            </a:r>
            <a:r>
              <a:rPr lang="en-US" sz="2400" dirty="0" err="1">
                <a:latin typeface="Zawgyi-One" panose="020B0604030504040204" pitchFamily="34" charset="0"/>
                <a:cs typeface="Zawgyi-One" panose="020B0604030504040204" pitchFamily="34" charset="0"/>
              </a:rPr>
              <a:t>အဖဲ</a:t>
            </a:r>
            <a:r>
              <a:rPr lang="en-US" sz="2400" dirty="0">
                <a:latin typeface="Zawgyi-One" panose="020B0604030504040204" pitchFamily="34" charset="0"/>
                <a:cs typeface="Zawgyi-One" panose="020B0604030504040204" pitchFamily="34" charset="0"/>
              </a:rPr>
              <a:t>ြ႕</a:t>
            </a:r>
            <a:r>
              <a:rPr lang="en-US" sz="2400" dirty="0" err="1">
                <a:latin typeface="Zawgyi-One" panose="020B0604030504040204" pitchFamily="34" charset="0"/>
                <a:cs typeface="Zawgyi-One" panose="020B0604030504040204" pitchFamily="34" charset="0"/>
              </a:rPr>
              <a:t>အစည္းကို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ဦးေ</a:t>
            </a:r>
            <a:r>
              <a:rPr lang="my-MM" sz="2400" dirty="0">
                <a:latin typeface="Zawgyi-One" panose="020B0604030504040204" pitchFamily="34" charset="0"/>
                <a:cs typeface="Zawgyi-One" panose="020B0604030504040204" pitchFamily="34" charset="0"/>
              </a:rPr>
              <a:t>ဆ</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င</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မႈကို</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အ</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မ</a:t>
            </a:r>
            <a:r>
              <a:rPr lang="en-US" sz="2400" dirty="0" err="1">
                <a:latin typeface="Zawgyi-One" panose="020B0604030504040204" pitchFamily="34" charset="0"/>
                <a:cs typeface="Zawgyi-One" panose="020B0604030504040204" pitchFamily="34" charset="0"/>
              </a:rPr>
              <a:t>ဲသိသာရွင္ရွားေစကာ</a:t>
            </a:r>
            <a:r>
              <a:rPr lang="en-US" sz="2400" dirty="0">
                <a:latin typeface="Zawgyi-One" panose="020B0604030504040204" pitchFamily="34" charset="0"/>
                <a:cs typeface="Zawgyi-One" panose="020B0604030504040204" pitchFamily="34" charset="0"/>
              </a:rPr>
              <a:t>၊ ျပဳျ</a:t>
            </a:r>
            <a:r>
              <a:rPr lang="en-US" sz="2400" dirty="0" err="1">
                <a:latin typeface="Zawgyi-One" panose="020B0604030504040204" pitchFamily="34" charset="0"/>
                <a:cs typeface="Zawgyi-One" panose="020B0604030504040204" pitchFamily="34" charset="0"/>
              </a:rPr>
              <a:t>ပင</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ပ</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င</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လ</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န</a:t>
            </a:r>
            <a:r>
              <a:rPr lang="en-US" sz="2400" dirty="0">
                <a:latin typeface="Zawgyi-One" panose="020B0604030504040204" pitchFamily="34" charset="0"/>
                <a:cs typeface="Zawgyi-One" panose="020B0604030504040204" pitchFamily="34" charset="0"/>
              </a:rPr>
              <a:t>ရ</a:t>
            </a:r>
            <a:r>
              <a:rPr lang="my-MM" sz="2400" dirty="0">
                <a:latin typeface="Zawgyi-One" panose="020B0604030504040204" pitchFamily="34" charset="0"/>
                <a:cs typeface="Zawgyi-One" panose="020B0604030504040204" pitchFamily="34" charset="0"/>
              </a:rPr>
              <a:t>ပ</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မ</a:t>
            </a:r>
            <a:r>
              <a:rPr lang="en-US" sz="2400" dirty="0">
                <a:latin typeface="Zawgyi-One" panose="020B0604030504040204" pitchFamily="34" charset="0"/>
                <a:cs typeface="Zawgyi-One" panose="020B0604030504040204" pitchFamily="34" charset="0"/>
              </a:rPr>
              <a:t>ည</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p>
          <a:p>
            <a:pPr algn="ctr">
              <a:lnSpc>
                <a:spcPct val="150000"/>
              </a:lnSpc>
              <a:defRPr sz="4800" b="1">
                <a:latin typeface="Tw Cen MT"/>
                <a:ea typeface="Tw Cen MT"/>
                <a:cs typeface="Tw Cen MT"/>
                <a:sym typeface="Tw Cen MT"/>
              </a:defRPr>
            </a:pPr>
            <a:endParaRPr lang="en-US" sz="2400" dirty="0">
              <a:latin typeface="Zawgyi-One" panose="020B0604030504040204" pitchFamily="34" charset="0"/>
              <a:cs typeface="Zawgyi-One" panose="020B0604030504040204" pitchFamily="34" charset="0"/>
            </a:endParaRPr>
          </a:p>
          <a:p>
            <a:pPr algn="ctr">
              <a:lnSpc>
                <a:spcPct val="150000"/>
              </a:lnSpc>
              <a:defRPr sz="4800" b="1">
                <a:latin typeface="Tw Cen MT"/>
                <a:ea typeface="Tw Cen MT"/>
                <a:cs typeface="Tw Cen MT"/>
                <a:sym typeface="Tw Cen MT"/>
              </a:defRPr>
            </a:pPr>
            <a:r>
              <a:rPr lang="en-US" sz="2400" dirty="0" err="1">
                <a:latin typeface="Zawgyi-One" panose="020B0604030504040204" pitchFamily="34" charset="0"/>
                <a:cs typeface="Zawgyi-One" panose="020B0604030504040204" pitchFamily="34" charset="0"/>
              </a:rPr>
              <a:t>ထိုသို</a:t>
            </a:r>
            <a:r>
              <a:rPr lang="en-US" sz="2400" dirty="0">
                <a:latin typeface="Zawgyi-One" panose="020B0604030504040204" pitchFamily="34" charset="0"/>
                <a:cs typeface="Zawgyi-One" panose="020B0604030504040204" pitchFamily="34" charset="0"/>
              </a:rPr>
              <a:t>႔ျ</a:t>
            </a:r>
            <a:r>
              <a:rPr lang="en-US" sz="2400" dirty="0" err="1">
                <a:latin typeface="Zawgyi-One" panose="020B0604030504040204" pitchFamily="34" charset="0"/>
                <a:cs typeface="Zawgyi-One" panose="020B0604030504040204" pitchFamily="34" charset="0"/>
              </a:rPr>
              <a:t>ဖင</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ေနာက္လိုက္းမ်ား၏ယုံၾကည္မႈကိုိ</a:t>
            </a:r>
            <a:r>
              <a:rPr lang="en-US" sz="2400" dirty="0">
                <a:latin typeface="Zawgyi-One" panose="020B0604030504040204" pitchFamily="34" charset="0"/>
                <a:cs typeface="Zawgyi-One" panose="020B0604030504040204" pitchFamily="34" charset="0"/>
              </a:rPr>
              <a:t> ကၽြ</a:t>
            </a:r>
            <a:r>
              <a:rPr lang="en-US" sz="2400" dirty="0" err="1">
                <a:latin typeface="Zawgyi-One" panose="020B0604030504040204" pitchFamily="34" charset="0"/>
                <a:cs typeface="Zawgyi-One" panose="020B0604030504040204" pitchFamily="34" charset="0"/>
              </a:rPr>
              <a:t>န္ုပ္တို</a:t>
            </a:r>
            <a:r>
              <a:rPr lang="en-US" sz="2400" dirty="0">
                <a:latin typeface="Zawgyi-One" panose="020B0604030504040204" pitchFamily="34" charset="0"/>
                <a:cs typeface="Zawgyi-One" panose="020B0604030504040204" pitchFamily="34" charset="0"/>
              </a:rPr>
              <a:t>႔ </a:t>
            </a:r>
            <a:r>
              <a:rPr lang="en-US" sz="2400" dirty="0" err="1">
                <a:latin typeface="Zawgyi-One" panose="020B0604030504040204" pitchFamily="34" charset="0"/>
                <a:cs typeface="Zawgyi-One" panose="020B0604030504040204" pitchFamily="34" charset="0"/>
              </a:rPr>
              <a:t>ပ်ိဳးေထာင္နိုင္မည</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ဖစ္သည</a:t>
            </a:r>
            <a:r>
              <a:rPr lang="en-US" sz="2400" dirty="0">
                <a:latin typeface="Zawgyi-One" panose="020B0604030504040204" pitchFamily="34" charset="0"/>
                <a:cs typeface="Zawgyi-One" panose="020B0604030504040204" pitchFamily="34" charset="0"/>
              </a:rPr>
              <a:t>္။ </a:t>
            </a:r>
            <a:endParaRPr lang="en-US" sz="2800" dirty="0">
              <a:latin typeface="Helvetica Neue"/>
              <a:cs typeface="Helvetica Neue"/>
            </a:endParaRPr>
          </a:p>
          <a:p>
            <a:pPr algn="ctr">
              <a:lnSpc>
                <a:spcPct val="150000"/>
              </a:lnSpc>
              <a:defRPr sz="4800" b="1">
                <a:latin typeface="Tw Cen MT"/>
                <a:ea typeface="Tw Cen MT"/>
                <a:cs typeface="Tw Cen MT"/>
                <a:sym typeface="Tw Cen MT"/>
              </a:defRPr>
            </a:pPr>
            <a:endParaRPr lang="en-US" sz="2800" dirty="0">
              <a:latin typeface="Helvetica Neue"/>
              <a:cs typeface="Helvetica Neue"/>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9" name="Title 1"/>
          <p:cNvSpPr txBox="1">
            <a:spLocks noGrp="1"/>
          </p:cNvSpPr>
          <p:nvPr>
            <p:ph type="title"/>
          </p:nvPr>
        </p:nvSpPr>
        <p:spPr>
          <a:xfrm>
            <a:off x="457200" y="1716125"/>
            <a:ext cx="8229600" cy="1521915"/>
          </a:xfrm>
          <a:prstGeom prst="rect">
            <a:avLst/>
          </a:prstGeom>
        </p:spPr>
        <p:txBody>
          <a:bodyPr>
            <a:normAutofit/>
          </a:bodyPr>
          <a:lstStyle/>
          <a:p>
            <a:pPr defTabSz="393190">
              <a:defRPr sz="3300" b="1">
                <a:latin typeface="Tw Cen MT"/>
                <a:ea typeface="Tw Cen MT"/>
                <a:cs typeface="Tw Cen MT"/>
                <a:sym typeface="Tw Cen MT"/>
              </a:defRPr>
            </a:pPr>
            <a:r>
              <a:rPr lang="en-US" sz="4000" dirty="0" err="1">
                <a:latin typeface="Zawgyi-One" pitchFamily="34" charset="0"/>
                <a:cs typeface="Zawgyi-One" pitchFamily="34" charset="0"/>
              </a:rPr>
              <a:t>အဖဲ</a:t>
            </a:r>
            <a:r>
              <a:rPr lang="en-US" sz="4000" dirty="0">
                <a:latin typeface="Zawgyi-One" pitchFamily="34" charset="0"/>
                <a:cs typeface="Zawgyi-One" pitchFamily="34" charset="0"/>
              </a:rPr>
              <a:t>ြ.</a:t>
            </a:r>
            <a:r>
              <a:rPr lang="en-US" sz="4000" dirty="0" err="1">
                <a:latin typeface="Zawgyi-One" pitchFamily="34" charset="0"/>
                <a:cs typeface="Zawgyi-One" pitchFamily="34" charset="0"/>
              </a:rPr>
              <a:t>လိုက</a:t>
            </a:r>
            <a:r>
              <a:rPr lang="en-US" sz="4000" dirty="0">
                <a:latin typeface="Zawgyi-One" pitchFamily="34" charset="0"/>
                <a:cs typeface="Zawgyi-One" pitchFamily="34" charset="0"/>
              </a:rPr>
              <a:t>္ </a:t>
            </a:r>
            <a:r>
              <a:rPr lang="en-US" sz="4000" dirty="0" err="1">
                <a:latin typeface="Zawgyi-One" pitchFamily="34" charset="0"/>
                <a:cs typeface="Zawgyi-One" pitchFamily="34" charset="0"/>
              </a:rPr>
              <a:t>အပိတ္ဆုေတာင္း</a:t>
            </a:r>
            <a:endParaRPr sz="4000" dirty="0">
              <a:latin typeface="Zawgyi-One" pitchFamily="34" charset="0"/>
              <a:cs typeface="Zawgyi-One" pitchFamily="34" charset="0"/>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0" name="Title 1"/>
          <p:cNvSpPr txBox="1">
            <a:spLocks noGrp="1"/>
          </p:cNvSpPr>
          <p:nvPr>
            <p:ph type="title"/>
          </p:nvPr>
        </p:nvSpPr>
        <p:spPr>
          <a:xfrm>
            <a:off x="457200" y="2611438"/>
            <a:ext cx="8229600" cy="1143003"/>
          </a:xfrm>
          <a:prstGeom prst="rect">
            <a:avLst/>
          </a:prstGeom>
        </p:spPr>
        <p:txBody>
          <a:bodyPr/>
          <a:lstStyle/>
          <a:p>
            <a:pPr defTabSz="393190">
              <a:defRPr sz="3300" b="1">
                <a:latin typeface="Tw Cen MT"/>
                <a:ea typeface="Tw Cen MT"/>
                <a:cs typeface="Tw Cen MT"/>
                <a:sym typeface="Tw Cen MT"/>
              </a:defRPr>
            </a:pPr>
            <a:r>
              <a:t>Dr. Edward LeBron Fairbanks</a:t>
            </a:r>
          </a:p>
          <a:p>
            <a:pPr defTabSz="393190">
              <a:defRPr sz="3300">
                <a:latin typeface="Tw Cen MT"/>
                <a:ea typeface="Tw Cen MT"/>
                <a:cs typeface="Tw Cen MT"/>
                <a:sym typeface="Tw Cen MT"/>
              </a:defRPr>
            </a:pPr>
            <a:r>
              <a:t>www.BoardServe.org</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2" name="Title 1"/>
          <p:cNvSpPr txBox="1">
            <a:spLocks noGrp="1"/>
          </p:cNvSpPr>
          <p:nvPr>
            <p:ph type="title"/>
          </p:nvPr>
        </p:nvSpPr>
        <p:spPr>
          <a:xfrm>
            <a:off x="457200" y="410918"/>
            <a:ext cx="8229600" cy="4906133"/>
          </a:xfrm>
          <a:prstGeom prst="rect">
            <a:avLst/>
          </a:prstGeom>
        </p:spPr>
        <p:txBody>
          <a:bodyPr/>
          <a:lstStyle/>
          <a:p>
            <a:pPr defTabSz="393190">
              <a:defRPr sz="3300" b="1">
                <a:latin typeface="Tw Cen MT"/>
                <a:ea typeface="Tw Cen MT"/>
                <a:cs typeface="Tw Cen MT"/>
                <a:sym typeface="Tw Cen MT"/>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8" name="The way we preach on Sunday,…"/>
          <p:cNvSpPr txBox="1">
            <a:spLocks noGrp="1"/>
          </p:cNvSpPr>
          <p:nvPr>
            <p:ph type="title"/>
          </p:nvPr>
        </p:nvSpPr>
        <p:spPr>
          <a:xfrm>
            <a:off x="753466" y="953370"/>
            <a:ext cx="7908002" cy="4407329"/>
          </a:xfrm>
          <a:prstGeom prst="rect">
            <a:avLst/>
          </a:prstGeom>
        </p:spPr>
        <p:txBody>
          <a:bodyPr>
            <a:noAutofit/>
          </a:bodyPr>
          <a:lstStyle/>
          <a:p>
            <a:pPr defTabSz="280924">
              <a:lnSpc>
                <a:spcPct val="200000"/>
              </a:lnSpc>
              <a:defRPr sz="2528" cap="none">
                <a:latin typeface="Helvetica Neue"/>
                <a:ea typeface="Helvetica Neue"/>
                <a:cs typeface="Helvetica Neue"/>
                <a:sym typeface="Helvetica Neue"/>
              </a:defRPr>
            </a:pPr>
            <a:r>
              <a:rPr lang="en-US" sz="2400" dirty="0">
                <a:latin typeface="Zawgyi-One" panose="020B0604030504040204" pitchFamily="34" charset="0"/>
                <a:cs typeface="Zawgyi-One" panose="020B0604030504040204" pitchFamily="34" charset="0"/>
              </a:rPr>
              <a:t>ကၽြ</a:t>
            </a:r>
            <a:r>
              <a:rPr lang="en-US" sz="2400" dirty="0" err="1">
                <a:latin typeface="Zawgyi-One" panose="020B0604030504040204" pitchFamily="34" charset="0"/>
                <a:cs typeface="Zawgyi-One" panose="020B0604030504040204" pitchFamily="34" charset="0"/>
              </a:rPr>
              <a:t>န္ုပ္တို႔ေဟာေျပာေသာ</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တ</a:t>
            </a:r>
            <a:r>
              <a:rPr lang="en-US" sz="2400" dirty="0">
                <a:latin typeface="Zawgyi-One" panose="020B0604030504040204" pitchFamily="34" charset="0"/>
                <a:cs typeface="Zawgyi-One" panose="020B0604030504040204" pitchFamily="34" charset="0"/>
              </a:rPr>
              <a:t>ရ</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အိမ္တြင</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ေနထိုင္မ</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ရပ္ရြာအတြင္း</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လုပ္ေဆာင္မ</a:t>
            </a:r>
            <a:r>
              <a:rPr lang="en-US" sz="2400" dirty="0">
                <a:latin typeface="Zawgyi-One" panose="020B0604030504040204" pitchFamily="34" charset="0"/>
                <a:cs typeface="Zawgyi-One" panose="020B0604030504040204" pitchFamily="34" charset="0"/>
              </a:rPr>
              <a:t>ႈႏွင့္ အစည္းအေ၀းဦးေဆာင္မႈသည္ </a:t>
            </a:r>
            <a:r>
              <a:rPr lang="en-US" sz="2400" dirty="0" err="1">
                <a:latin typeface="Zawgyi-One" panose="020B0604030504040204" pitchFamily="34" charset="0"/>
                <a:cs typeface="Zawgyi-One" panose="020B0604030504040204" pitchFamily="34" charset="0"/>
              </a:rPr>
              <a:t>ခရစ္ေတာ</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စိတ္ေနသေဘာနဲ႔အညီေျပာင္းလဲျခင္းကို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သက္ေသထူကာ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တိုးပ</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ခ</a:t>
            </a:r>
            <a:r>
              <a:rPr lang="my-MM" sz="2400" dirty="0">
                <a:latin typeface="Zawgyi-One" panose="020B0604030504040204" pitchFamily="34" charset="0"/>
                <a:cs typeface="Zawgyi-One" panose="020B0604030504040204" pitchFamily="34" charset="0"/>
              </a:rPr>
              <a:t>င</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ရ</a:t>
            </a:r>
            <a:r>
              <a:rPr lang="my-MM"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ိရပါမည</a:t>
            </a:r>
            <a:r>
              <a:rPr lang="en-US" sz="2400" dirty="0">
                <a:latin typeface="Zawgyi-One" panose="020B0604030504040204" pitchFamily="34" charset="0"/>
                <a:cs typeface="Zawgyi-One" panose="020B0604030504040204" pitchFamily="34" charset="0"/>
              </a:rPr>
              <a:t>္။</a:t>
            </a:r>
            <a:br>
              <a:rPr lang="en-US" sz="2400" dirty="0">
                <a:latin typeface="Zawgyi-One" panose="020B0604030504040204" pitchFamily="34" charset="0"/>
                <a:cs typeface="Zawgyi-One" panose="020B0604030504040204" pitchFamily="34" charset="0"/>
              </a:rPr>
            </a:br>
            <a:r>
              <a:rPr lang="en-US" sz="2400" dirty="0">
                <a:latin typeface="Zawgyi-One" panose="020B0604030504040204" pitchFamily="34" charset="0"/>
                <a:cs typeface="Zawgyi-One" panose="020B0604030504040204" pitchFamily="34" charset="0"/>
              </a:rPr>
              <a:t>၂ေကာ ၃း၁၈</a:t>
            </a:r>
            <a:br>
              <a:rPr lang="en-US" sz="2400" dirty="0">
                <a:latin typeface="Zawgyi-One" panose="020B0604030504040204" pitchFamily="34" charset="0"/>
                <a:cs typeface="Zawgyi-One" panose="020B0604030504040204" pitchFamily="34" charset="0"/>
              </a:rPr>
            </a:br>
            <a:endParaRPr sz="2400" dirty="0">
              <a:latin typeface="Zawgyi-One" panose="020B0604030504040204" pitchFamily="34" charset="0"/>
              <a:cs typeface="Zawgyi-One" panose="020B0604030504040204" pitchFamily="34"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3" name="Text Placeholder 2"/>
          <p:cNvSpPr txBox="1">
            <a:spLocks noGrp="1"/>
          </p:cNvSpPr>
          <p:nvPr>
            <p:ph type="body" sz="half" idx="1"/>
          </p:nvPr>
        </p:nvSpPr>
        <p:spPr>
          <a:xfrm>
            <a:off x="457200" y="213738"/>
            <a:ext cx="8229600" cy="1895242"/>
          </a:xfrm>
          <a:prstGeom prst="rect">
            <a:avLst/>
          </a:prstGeom>
        </p:spPr>
        <p:txBody>
          <a:bodyPr>
            <a:normAutofit fontScale="55000" lnSpcReduction="20000"/>
          </a:bodyPr>
          <a:lstStyle/>
          <a:p>
            <a:pPr marL="0" indent="0" defTabSz="342900">
              <a:lnSpc>
                <a:spcPct val="80000"/>
              </a:lnSpc>
              <a:spcBef>
                <a:spcPts val="500"/>
              </a:spcBef>
              <a:buSzTx/>
              <a:buNone/>
              <a:defRPr sz="3150"/>
            </a:pPr>
            <a:endParaRPr dirty="0"/>
          </a:p>
          <a:p>
            <a:pPr marL="0" indent="0" algn="ctr" defTabSz="342900">
              <a:lnSpc>
                <a:spcPct val="160000"/>
              </a:lnSpc>
              <a:spcBef>
                <a:spcPts val="500"/>
              </a:spcBef>
              <a:buSzTx/>
              <a:buNone/>
              <a:defRPr sz="3300" b="1"/>
            </a:pPr>
            <a:r>
              <a:rPr lang="en-US" dirty="0">
                <a:latin typeface="Zawgyi-One" panose="020B0604030504040204" pitchFamily="34" charset="0"/>
                <a:cs typeface="Zawgyi-One" panose="020B0604030504040204" pitchFamily="34" charset="0"/>
              </a:rPr>
              <a:t>လ</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မ</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တ</a:t>
            </a:r>
            <a:r>
              <a:rPr lang="my-MM"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ု႔သည</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မိမိ</a:t>
            </a:r>
            <a:r>
              <a:rPr lang="my-MM" dirty="0">
                <a:latin typeface="Zawgyi-One" panose="020B0604030504040204" pitchFamily="34" charset="0"/>
                <a:cs typeface="Zawgyi-One" panose="020B0604030504040204" pitchFamily="34" charset="0"/>
              </a:rPr>
              <a:t>တ</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႔</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ပ</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သ</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က</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ဇ</a:t>
            </a:r>
            <a:r>
              <a:rPr lang="en-US" dirty="0" err="1">
                <a:latin typeface="Zawgyi-One" panose="020B0604030504040204" pitchFamily="34" charset="0"/>
                <a:cs typeface="Zawgyi-One" panose="020B0604030504040204" pitchFamily="34" charset="0"/>
              </a:rPr>
              <a:t>ူးကို</a:t>
            </a:r>
            <a:r>
              <a:rPr lang="en-US" dirty="0">
                <a:latin typeface="Zawgyi-One" panose="020B0604030504040204" pitchFamily="34" charset="0"/>
                <a:cs typeface="Zawgyi-One" panose="020B0604030504040204" pitchFamily="34" charset="0"/>
              </a:rPr>
              <a:t> ၾ</a:t>
            </a:r>
            <a:r>
              <a:rPr lang="en-US" dirty="0" err="1">
                <a:latin typeface="Zawgyi-One" panose="020B0604030504040204" pitchFamily="34" charset="0"/>
                <a:cs typeface="Zawgyi-One" panose="020B0604030504040204" pitchFamily="34" charset="0"/>
              </a:rPr>
              <a:t>ကားေျပာတတ</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သစၥာရွိေသာသူကိုကား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အဘယ</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သ</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ရ</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 </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တ</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႔</a:t>
            </a:r>
            <a:r>
              <a:rPr lang="en-US" dirty="0" err="1">
                <a:latin typeface="Zawgyi-One" panose="020B0604030504040204" pitchFamily="34" charset="0"/>
                <a:cs typeface="Zawgyi-One" panose="020B0604030504040204" pitchFamily="34" charset="0"/>
              </a:rPr>
              <a:t>နိုင္သနည္း</a:t>
            </a:r>
            <a:r>
              <a:rPr lang="en-US" dirty="0">
                <a:latin typeface="Zawgyi-One" panose="020B0604030504040204" pitchFamily="34" charset="0"/>
                <a:cs typeface="Zawgyi-One" panose="020B0604030504040204" pitchFamily="34" charset="0"/>
              </a:rPr>
              <a:t>။</a:t>
            </a:r>
          </a:p>
          <a:p>
            <a:pPr marL="0" indent="0" algn="ctr" defTabSz="342900">
              <a:spcBef>
                <a:spcPts val="500"/>
              </a:spcBef>
              <a:buSzTx/>
              <a:buNone/>
              <a:defRPr sz="3300" b="1"/>
            </a:pPr>
            <a:r>
              <a:rPr lang="en-US" dirty="0">
                <a:latin typeface="Zawgyi-One" panose="020B0604030504040204" pitchFamily="34" charset="0"/>
                <a:cs typeface="Zawgyi-One" panose="020B0604030504040204" pitchFamily="34" charset="0"/>
              </a:rPr>
              <a:t>သ</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တ</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 </a:t>
            </a:r>
            <a:r>
              <a:rPr lang="my-MM" dirty="0">
                <a:latin typeface="Zawgyi-One" panose="020B0604030504040204" pitchFamily="34" charset="0"/>
                <a:cs typeface="Zawgyi-One" panose="020B0604030504040204" pitchFamily="34" charset="0"/>
              </a:rPr>
              <a:t>၂</a:t>
            </a:r>
            <a:r>
              <a:rPr lang="en-US" dirty="0">
                <a:latin typeface="Zawgyi-One" panose="020B0604030504040204" pitchFamily="34" charset="0"/>
                <a:cs typeface="Zawgyi-One" panose="020B0604030504040204" pitchFamily="34" charset="0"/>
              </a:rPr>
              <a:t>၀</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၆</a:t>
            </a:r>
            <a:endParaRPr dirty="0">
              <a:latin typeface="Zawgyi-One" panose="020B0604030504040204" pitchFamily="34" charset="0"/>
              <a:cs typeface="Zawgyi-One" panose="020B0604030504040204" pitchFamily="34" charset="0"/>
            </a:endParaRPr>
          </a:p>
        </p:txBody>
      </p:sp>
      <p:sp>
        <p:nvSpPr>
          <p:cNvPr id="124" name="Is this statement still true today? Of others? Of us?…"/>
          <p:cNvSpPr txBox="1"/>
          <p:nvPr/>
        </p:nvSpPr>
        <p:spPr>
          <a:xfrm>
            <a:off x="87160" y="2258061"/>
            <a:ext cx="8940108" cy="300338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lnSpc>
                <a:spcPct val="150000"/>
              </a:lnSpc>
              <a:spcBef>
                <a:spcPts val="700"/>
              </a:spcBef>
              <a:buFont typeface="Arial"/>
              <a:defRPr sz="2500">
                <a:latin typeface="+mj-lt"/>
                <a:ea typeface="+mj-ea"/>
                <a:cs typeface="+mj-cs"/>
                <a:sym typeface="Helvetica"/>
              </a:defRPr>
            </a:pPr>
            <a:r>
              <a:rPr lang="en-US" sz="2000" dirty="0" err="1">
                <a:latin typeface="Zawgyi-One" panose="020B0604030504040204" pitchFamily="34" charset="0"/>
                <a:cs typeface="Zawgyi-One" panose="020B0604030504040204" pitchFamily="34" charset="0"/>
              </a:rPr>
              <a:t>ဒီက်မ္းခ်က္က</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ယေန႔ထိမွန္နိုင္ပါသလား</a:t>
            </a:r>
            <a:r>
              <a:rPr lang="en-US" sz="2000" dirty="0">
                <a:latin typeface="Zawgyi-One" panose="020B0604030504040204" pitchFamily="34" charset="0"/>
                <a:cs typeface="Zawgyi-One" panose="020B0604030504040204" pitchFamily="34" charset="0"/>
              </a:rPr>
              <a:t>။ </a:t>
            </a:r>
          </a:p>
          <a:p>
            <a:pPr algn="ctr">
              <a:lnSpc>
                <a:spcPct val="150000"/>
              </a:lnSpc>
              <a:spcBef>
                <a:spcPts val="700"/>
              </a:spcBef>
              <a:buFont typeface="Arial"/>
              <a:defRPr sz="2500">
                <a:latin typeface="+mj-lt"/>
                <a:ea typeface="+mj-ea"/>
                <a:cs typeface="+mj-cs"/>
                <a:sym typeface="Helvetica"/>
              </a:defRPr>
            </a:pPr>
            <a:r>
              <a:rPr lang="en-US" sz="2000" dirty="0" err="1">
                <a:latin typeface="Zawgyi-One" panose="020B0604030504040204" pitchFamily="34" charset="0"/>
                <a:cs typeface="Zawgyi-One" panose="020B0604030504040204" pitchFamily="34" charset="0"/>
              </a:rPr>
              <a:t>အျခားလူမ်ားအတြက</a:t>
            </a:r>
            <a:r>
              <a:rPr lang="en-US" sz="2000" dirty="0">
                <a:latin typeface="Zawgyi-One" panose="020B0604030504040204" pitchFamily="34" charset="0"/>
                <a:cs typeface="Zawgyi-One" panose="020B0604030504040204" pitchFamily="34" charset="0"/>
              </a:rPr>
              <a:t>္၊ ကၽြ</a:t>
            </a:r>
            <a:r>
              <a:rPr lang="en-US" sz="2000" dirty="0" err="1">
                <a:latin typeface="Zawgyi-One" panose="020B0604030504040204" pitchFamily="34" charset="0"/>
                <a:cs typeface="Zawgyi-One" panose="020B0604030504040204" pitchFamily="34" charset="0"/>
              </a:rPr>
              <a:t>နိုပ္တို႔အတြက</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ယုံၾကည္သူမ်ားအတြက</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အသင္းသူအသင္းသားမ်ားအတြက</a:t>
            </a:r>
            <a:r>
              <a:rPr lang="en-US" sz="2000" dirty="0">
                <a:latin typeface="Zawgyi-One" panose="020B0604030504040204" pitchFamily="34" charset="0"/>
                <a:cs typeface="Zawgyi-One" panose="020B0604030504040204" pitchFamily="34" charset="0"/>
              </a:rPr>
              <a:t>္ႏွင့္ ကၽြ</a:t>
            </a:r>
            <a:r>
              <a:rPr lang="en-US" sz="2000" dirty="0" err="1">
                <a:latin typeface="Zawgyi-One" panose="020B0604030504040204" pitchFamily="34" charset="0"/>
                <a:cs typeface="Zawgyi-One" panose="020B0604030504040204" pitchFamily="34" charset="0"/>
              </a:rPr>
              <a:t>နိုပ္တို႔ဦးေဆာင္ေနေသာ</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အဖဲ</a:t>
            </a:r>
            <a:r>
              <a:rPr lang="en-US" sz="2000" dirty="0">
                <a:latin typeface="Zawgyi-One" panose="020B0604030504040204" pitchFamily="34" charset="0"/>
                <a:cs typeface="Zawgyi-One" panose="020B0604030504040204" pitchFamily="34" charset="0"/>
              </a:rPr>
              <a:t>ြ.</a:t>
            </a:r>
            <a:r>
              <a:rPr lang="en-US" sz="2000" dirty="0" err="1">
                <a:latin typeface="Zawgyi-One" panose="020B0604030504040204" pitchFamily="34" charset="0"/>
                <a:cs typeface="Zawgyi-One" panose="020B0604030504040204" pitchFamily="34" charset="0"/>
              </a:rPr>
              <a:t>အစည္းမ်ားအတြက</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မွန္ပါသလား</a:t>
            </a:r>
            <a:r>
              <a:rPr lang="en-US" sz="2000" dirty="0">
                <a:latin typeface="Zawgyi-One" panose="020B0604030504040204" pitchFamily="34" charset="0"/>
                <a:cs typeface="Zawgyi-One" panose="020B0604030504040204" pitchFamily="34" charset="0"/>
              </a:rPr>
              <a:t>။ </a:t>
            </a:r>
          </a:p>
          <a:p>
            <a:pPr algn="ctr">
              <a:lnSpc>
                <a:spcPct val="150000"/>
              </a:lnSpc>
              <a:spcBef>
                <a:spcPts val="700"/>
              </a:spcBef>
              <a:buFont typeface="Arial"/>
              <a:defRPr sz="2500">
                <a:latin typeface="+mj-lt"/>
                <a:ea typeface="+mj-ea"/>
                <a:cs typeface="+mj-cs"/>
                <a:sym typeface="Helvetica"/>
              </a:defRPr>
            </a:pPr>
            <a:r>
              <a:rPr lang="en-US" sz="2000" dirty="0">
                <a:latin typeface="Zawgyi-One" panose="020B0604030504040204" pitchFamily="34" charset="0"/>
                <a:cs typeface="Zawgyi-One" panose="020B0604030504040204" pitchFamily="34" charset="0"/>
              </a:rPr>
              <a:t>ကၽြ</a:t>
            </a:r>
            <a:r>
              <a:rPr lang="en-US" sz="2000" dirty="0" err="1">
                <a:latin typeface="Zawgyi-One" panose="020B0604030504040204" pitchFamily="34" charset="0"/>
                <a:cs typeface="Zawgyi-One" panose="020B0604030504040204" pitchFamily="34" charset="0"/>
              </a:rPr>
              <a:t>နိုပ္တို႔ဦးေဆာင္ေနေသာသူမ်ားထံမ</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သင</a:t>
            </a:r>
            <a:r>
              <a:rPr lang="en-US" sz="2000" dirty="0">
                <a:latin typeface="Zawgyi-One" panose="020B0604030504040204" pitchFamily="34" charset="0"/>
                <a:cs typeface="Zawgyi-One" panose="020B0604030504040204" pitchFamily="34" charset="0"/>
              </a:rPr>
              <a:t>့္</a:t>
            </a:r>
            <a:r>
              <a:rPr lang="en-US" sz="2000" dirty="0" err="1">
                <a:latin typeface="Zawgyi-One" panose="020B0604030504040204" pitchFamily="34" charset="0"/>
                <a:cs typeface="Zawgyi-One" panose="020B0604030504040204" pitchFamily="34" charset="0"/>
              </a:rPr>
              <a:t>ကိုက</a:t>
            </a:r>
            <a:r>
              <a:rPr lang="en-US" sz="2000" dirty="0">
                <a:latin typeface="Zawgyi-One" panose="020B0604030504040204" pitchFamily="34" charset="0"/>
                <a:cs typeface="Zawgyi-One" panose="020B0604030504040204" pitchFamily="34" charset="0"/>
              </a:rPr>
              <a:t>ၽြ</a:t>
            </a:r>
            <a:r>
              <a:rPr lang="en-US" sz="2000" dirty="0" err="1">
                <a:latin typeface="Zawgyi-One" panose="020B0604030504040204" pitchFamily="34" charset="0"/>
                <a:cs typeface="Zawgyi-One" panose="020B0604030504040204" pitchFamily="34" charset="0"/>
              </a:rPr>
              <a:t>နိုပ္အျပည</a:t>
            </a:r>
            <a:r>
              <a:rPr lang="en-US" sz="2000" dirty="0">
                <a:latin typeface="Zawgyi-One" panose="020B0604030504040204" pitchFamily="34" charset="0"/>
                <a:cs typeface="Zawgyi-One" panose="020B0604030504040204" pitchFamily="34" charset="0"/>
              </a:rPr>
              <a:t>့္အ၀ယုံၾကည္တယ္” </a:t>
            </a:r>
            <a:r>
              <a:rPr lang="en-US" sz="2000" dirty="0" err="1">
                <a:latin typeface="Zawgyi-One" panose="020B0604030504040204" pitchFamily="34" charset="0"/>
                <a:cs typeface="Zawgyi-One" panose="020B0604030504040204" pitchFamily="34" charset="0"/>
              </a:rPr>
              <a:t>လို႔ေျပာနုိင</a:t>
            </a:r>
            <a:r>
              <a:rPr lang="en-US" sz="2000" dirty="0">
                <a:latin typeface="Zawgyi-One" panose="020B0604030504040204" pitchFamily="34" charset="0"/>
                <a:cs typeface="Zawgyi-One" panose="020B0604030504040204" pitchFamily="34" charset="0"/>
              </a:rPr>
              <a:t>္ၾ</a:t>
            </a:r>
            <a:r>
              <a:rPr lang="en-US" sz="2000" dirty="0" err="1">
                <a:latin typeface="Zawgyi-One" panose="020B0604030504040204" pitchFamily="34" charset="0"/>
                <a:cs typeface="Zawgyi-One" panose="020B0604030504040204" pitchFamily="34" charset="0"/>
              </a:rPr>
              <a:t>ကေအာင</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ဘယ္လိုနည္းလမ္း</a:t>
            </a:r>
            <a:r>
              <a:rPr lang="en-US" sz="2000" dirty="0">
                <a:latin typeface="Zawgyi-One" panose="020B0604030504040204" pitchFamily="34" charset="0"/>
                <a:cs typeface="Zawgyi-One" panose="020B0604030504040204" pitchFamily="34" charset="0"/>
              </a:rPr>
              <a:t>ႏွင့္</a:t>
            </a:r>
            <a:r>
              <a:rPr lang="en-US" sz="2000" dirty="0" err="1">
                <a:latin typeface="Zawgyi-One" panose="020B0604030504040204" pitchFamily="34" charset="0"/>
                <a:cs typeface="Zawgyi-One" panose="020B0604030504040204" pitchFamily="34" charset="0"/>
              </a:rPr>
              <a:t>ဦးေဆာင္ရမလဲ</a:t>
            </a:r>
            <a:r>
              <a:rPr lang="en-US" sz="2000" dirty="0">
                <a:latin typeface="Zawgyi-One" panose="020B0604030504040204" pitchFamily="34" charset="0"/>
                <a:cs typeface="Zawgyi-One" panose="020B0604030504040204" pitchFamily="34" charset="0"/>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24">
                                            <p:txEl>
                                              <p:pRg st="1" end="1"/>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1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1" uiExpan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0" name="Text Placeholder 2"/>
          <p:cNvSpPr txBox="1">
            <a:spLocks noGrp="1"/>
          </p:cNvSpPr>
          <p:nvPr>
            <p:ph type="body" sz="half" idx="1"/>
          </p:nvPr>
        </p:nvSpPr>
        <p:spPr>
          <a:xfrm>
            <a:off x="228600" y="-237265"/>
            <a:ext cx="8915399" cy="1144755"/>
          </a:xfrm>
          <a:prstGeom prst="rect">
            <a:avLst/>
          </a:prstGeom>
        </p:spPr>
        <p:txBody>
          <a:bodyPr>
            <a:normAutofit fontScale="85000" lnSpcReduction="10000"/>
          </a:bodyPr>
          <a:lstStyle/>
          <a:p>
            <a:pPr marL="0" indent="0">
              <a:lnSpc>
                <a:spcPct val="90000"/>
              </a:lnSpc>
              <a:buSzTx/>
              <a:buNone/>
              <a:defRPr sz="2400"/>
            </a:pPr>
            <a:endParaRPr dirty="0"/>
          </a:p>
          <a:p>
            <a:pPr marL="0" indent="0">
              <a:buNone/>
            </a:pPr>
            <a:r>
              <a:rPr lang="en-US" i="1" dirty="0" err="1">
                <a:latin typeface="Zawgyi-One" panose="020B0604030504040204" pitchFamily="34" charset="0"/>
                <a:cs typeface="Zawgyi-One" panose="020B0604030504040204" pitchFamily="34" charset="0"/>
              </a:rPr>
              <a:t>ယုံၾကည္မႈတည္ေဆာက္ရန</a:t>
            </a:r>
            <a:r>
              <a:rPr lang="en-US" i="1" dirty="0">
                <a:latin typeface="Zawgyi-One" panose="020B0604030504040204" pitchFamily="34" charset="0"/>
                <a:cs typeface="Zawgyi-One" panose="020B0604030504040204" pitchFamily="34" charset="0"/>
              </a:rPr>
              <a:t>္ </a:t>
            </a:r>
            <a:r>
              <a:rPr lang="en-US" i="1" dirty="0" err="1">
                <a:latin typeface="Zawgyi-One" panose="020B0604030504040204" pitchFamily="34" charset="0"/>
                <a:cs typeface="Zawgyi-One" panose="020B0604030504040204" pitchFamily="34" charset="0"/>
              </a:rPr>
              <a:t>အေရးၾကီးေမးခြန္း</a:t>
            </a:r>
            <a:r>
              <a:rPr lang="en-US" i="1" dirty="0">
                <a:latin typeface="Zawgyi-One" panose="020B0604030504040204" pitchFamily="34" charset="0"/>
                <a:cs typeface="Zawgyi-One" panose="020B0604030504040204" pitchFamily="34" charset="0"/>
              </a:rPr>
              <a:t> ၅ခု</a:t>
            </a:r>
            <a:endParaRPr b="1" i="1" dirty="0">
              <a:latin typeface="Zawgyi-One" panose="020B0604030504040204" pitchFamily="34" charset="0"/>
              <a:cs typeface="Zawgyi-One" panose="020B0604030504040204" pitchFamily="34" charset="0"/>
            </a:endParaRPr>
          </a:p>
          <a:p>
            <a:pPr marL="0" indent="0">
              <a:lnSpc>
                <a:spcPct val="90000"/>
              </a:lnSpc>
              <a:buSzTx/>
              <a:buNone/>
              <a:defRPr sz="2400"/>
            </a:pPr>
            <a:endParaRPr sz="2800" b="1" dirty="0"/>
          </a:p>
        </p:txBody>
      </p:sp>
      <p:sp>
        <p:nvSpPr>
          <p:cNvPr id="121" name="1. “Is my behavior predicable or erratic?…"/>
          <p:cNvSpPr txBox="1"/>
          <p:nvPr/>
        </p:nvSpPr>
        <p:spPr>
          <a:xfrm>
            <a:off x="228600" y="907490"/>
            <a:ext cx="8588829" cy="4674353"/>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nSpc>
                <a:spcPct val="150000"/>
              </a:lnSpc>
            </a:pPr>
            <a:r>
              <a:rPr lang="en-US" sz="2000" b="1" dirty="0">
                <a:latin typeface="Zawgyi-One" panose="020B0604030504040204" pitchFamily="34" charset="0"/>
                <a:cs typeface="Zawgyi-One" panose="020B0604030504040204" pitchFamily="34" charset="0"/>
              </a:rPr>
              <a:t>၁။ </a:t>
            </a:r>
            <a:r>
              <a:rPr lang="en-US" b="1" dirty="0">
                <a:latin typeface="Zawgyi-One" panose="020B0604030504040204" pitchFamily="34" charset="0"/>
                <a:cs typeface="Zawgyi-One" panose="020B0604030504040204" pitchFamily="34" charset="0"/>
              </a:rPr>
              <a:t>ကၽြ</a:t>
            </a:r>
            <a:r>
              <a:rPr lang="en-US" b="1" dirty="0" err="1">
                <a:latin typeface="Zawgyi-One" panose="020B0604030504040204" pitchFamily="34" charset="0"/>
                <a:cs typeface="Zawgyi-One" panose="020B0604030504040204" pitchFamily="34" charset="0"/>
              </a:rPr>
              <a:t>န္ုပ္လုပ္ပါမည္လို</a:t>
            </a:r>
            <a:r>
              <a:rPr lang="en-US" b="1" dirty="0">
                <a:latin typeface="Zawgyi-One" panose="020B0604030504040204" pitchFamily="34" charset="0"/>
                <a:cs typeface="Zawgyi-One" panose="020B0604030504040204" pitchFamily="34" charset="0"/>
              </a:rPr>
              <a:t>႔ </a:t>
            </a:r>
            <a:r>
              <a:rPr lang="en-US" b="1" dirty="0" err="1">
                <a:latin typeface="Zawgyi-One" panose="020B0604030504040204" pitchFamily="34" charset="0"/>
                <a:cs typeface="Zawgyi-One" panose="020B0604030504040204" pitchFamily="34" charset="0"/>
              </a:rPr>
              <a:t>ေျပာတဲ့အတိုင္း</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အျမဲက</a:t>
            </a:r>
            <a:r>
              <a:rPr lang="en-US" b="1" dirty="0">
                <a:latin typeface="Zawgyi-One" panose="020B0604030504040204" pitchFamily="34" charset="0"/>
                <a:cs typeface="Zawgyi-One" panose="020B0604030504040204" pitchFamily="34" charset="0"/>
              </a:rPr>
              <a:t>ၽြ</a:t>
            </a:r>
            <a:r>
              <a:rPr lang="en-US" b="1" dirty="0" err="1">
                <a:latin typeface="Zawgyi-One" panose="020B0604030504040204" pitchFamily="34" charset="0"/>
                <a:cs typeface="Zawgyi-One" panose="020B0604030504040204" pitchFamily="34" charset="0"/>
              </a:rPr>
              <a:t>န္ုပ္လုပ္ပါသလား</a:t>
            </a:r>
            <a:r>
              <a:rPr lang="en-US" b="1" dirty="0">
                <a:latin typeface="Zawgyi-One" panose="020B0604030504040204" pitchFamily="34" charset="0"/>
                <a:cs typeface="Zawgyi-One" panose="020B0604030504040204" pitchFamily="34" charset="0"/>
              </a:rPr>
              <a:t>။</a:t>
            </a:r>
          </a:p>
          <a:p>
            <a:pPr>
              <a:lnSpc>
                <a:spcPct val="150000"/>
              </a:lnSpc>
            </a:pPr>
            <a:r>
              <a:rPr lang="en-US" b="1" dirty="0">
                <a:latin typeface="Zawgyi-One" panose="020B0604030504040204" pitchFamily="34" charset="0"/>
                <a:cs typeface="Zawgyi-One" panose="020B0604030504040204" pitchFamily="34" charset="0"/>
              </a:rPr>
              <a:t>၂။ </a:t>
            </a:r>
            <a:r>
              <a:rPr lang="en-US" b="1" dirty="0" err="1">
                <a:latin typeface="Zawgyi-One" panose="020B0604030504040204" pitchFamily="34" charset="0"/>
                <a:cs typeface="Zawgyi-One" panose="020B0604030504040204" pitchFamily="34" charset="0"/>
              </a:rPr>
              <a:t>အျခားသူမ်ားအေပ</a:t>
            </a:r>
            <a:r>
              <a:rPr lang="en-US" b="1" dirty="0">
                <a:latin typeface="Zawgyi-One" panose="020B0604030504040204" pitchFamily="34" charset="0"/>
                <a:cs typeface="Zawgyi-One" panose="020B0604030504040204" pitchFamily="34" charset="0"/>
              </a:rPr>
              <a:t>ၚ ကၽြ</a:t>
            </a:r>
            <a:r>
              <a:rPr lang="en-US" b="1" dirty="0" err="1">
                <a:latin typeface="Zawgyi-One" panose="020B0604030504040204" pitchFamily="34" charset="0"/>
                <a:cs typeface="Zawgyi-One" panose="020B0604030504040204" pitchFamily="34" charset="0"/>
              </a:rPr>
              <a:t>န္ုပ္ပြင</a:t>
            </a:r>
            <a:r>
              <a:rPr lang="en-US" b="1" dirty="0">
                <a:latin typeface="Zawgyi-One" panose="020B0604030504040204" pitchFamily="34" charset="0"/>
                <a:cs typeface="Zawgyi-One" panose="020B0604030504040204" pitchFamily="34" charset="0"/>
              </a:rPr>
              <a:t>့္</a:t>
            </a:r>
            <a:r>
              <a:rPr lang="en-US" b="1" dirty="0" err="1">
                <a:latin typeface="Zawgyi-One" panose="020B0604030504040204" pitchFamily="34" charset="0"/>
                <a:cs typeface="Zawgyi-One" panose="020B0604030504040204" pitchFamily="34" charset="0"/>
              </a:rPr>
              <a:t>လင္းမႈရွိပါသလား</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သူတို႔နဲ႔စကားေျပာဆိုသည</a:t>
            </a:r>
            <a:r>
              <a:rPr lang="en-US" b="1" dirty="0">
                <a:latin typeface="Zawgyi-One" panose="020B0604030504040204" pitchFamily="34" charset="0"/>
                <a:cs typeface="Zawgyi-One" panose="020B0604030504040204" pitchFamily="34" charset="0"/>
              </a:rPr>
              <a:t>့္</a:t>
            </a:r>
            <a:r>
              <a:rPr lang="en-US" b="1" dirty="0" err="1">
                <a:latin typeface="Zawgyi-One" panose="020B0604030504040204" pitchFamily="34" charset="0"/>
                <a:cs typeface="Zawgyi-One" panose="020B0604030504040204" pitchFamily="34" charset="0"/>
              </a:rPr>
              <a:t>အခ်ိန</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အေကာင္းဆုံးသူတို႔အေၾကာင္းကို</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သိရွိဖို</a:t>
            </a:r>
            <a:r>
              <a:rPr lang="en-US" b="1" dirty="0">
                <a:latin typeface="Zawgyi-One" panose="020B0604030504040204" pitchFamily="34" charset="0"/>
                <a:cs typeface="Zawgyi-One" panose="020B0604030504040204" pitchFamily="34" charset="0"/>
              </a:rPr>
              <a:t>႔ ၾ</a:t>
            </a:r>
            <a:r>
              <a:rPr lang="en-US" b="1" dirty="0" err="1">
                <a:latin typeface="Zawgyi-One" panose="020B0604030504040204" pitchFamily="34" charset="0"/>
                <a:cs typeface="Zawgyi-One" panose="020B0604030504040204" pitchFamily="34" charset="0"/>
              </a:rPr>
              <a:t>ကိဳးစားပါသလား</a:t>
            </a:r>
            <a:r>
              <a:rPr lang="en-US" b="1" dirty="0">
                <a:latin typeface="Zawgyi-One" panose="020B0604030504040204" pitchFamily="34" charset="0"/>
                <a:cs typeface="Zawgyi-One" panose="020B0604030504040204" pitchFamily="34" charset="0"/>
              </a:rPr>
              <a:t>။</a:t>
            </a:r>
          </a:p>
          <a:p>
            <a:pPr>
              <a:lnSpc>
                <a:spcPct val="150000"/>
              </a:lnSpc>
            </a:pPr>
            <a:r>
              <a:rPr lang="en-US" b="1" dirty="0">
                <a:latin typeface="Zawgyi-One" panose="020B0604030504040204" pitchFamily="34" charset="0"/>
                <a:cs typeface="Zawgyi-One" panose="020B0604030504040204" pitchFamily="34" charset="0"/>
              </a:rPr>
              <a:t>၃။ </a:t>
            </a:r>
            <a:r>
              <a:rPr lang="en-US" b="1" dirty="0" err="1">
                <a:latin typeface="Zawgyi-One" panose="020B0604030504040204" pitchFamily="34" charset="0"/>
                <a:cs typeface="Zawgyi-One" panose="020B0604030504040204" pitchFamily="34" charset="0"/>
              </a:rPr>
              <a:t>သေဘာထားမတိုက္ဆိုင္သူမ်ားကို</a:t>
            </a:r>
            <a:r>
              <a:rPr lang="en-US" b="1" dirty="0">
                <a:latin typeface="Zawgyi-One" panose="020B0604030504040204" pitchFamily="34" charset="0"/>
                <a:cs typeface="Zawgyi-One" panose="020B0604030504040204" pitchFamily="34" charset="0"/>
              </a:rPr>
              <a:t>  ကၽြ</a:t>
            </a:r>
            <a:r>
              <a:rPr lang="en-US" b="1" dirty="0" err="1">
                <a:latin typeface="Zawgyi-One" panose="020B0604030504040204" pitchFamily="34" charset="0"/>
                <a:cs typeface="Zawgyi-One" panose="020B0604030504040204" pitchFamily="34" charset="0"/>
              </a:rPr>
              <a:t>န္ုပ္တိုက္ရုိက္စကားေျပာပါသလား</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သူတို</a:t>
            </a:r>
            <a:r>
              <a:rPr lang="en-US" b="1" dirty="0">
                <a:latin typeface="Zawgyi-One" panose="020B0604030504040204" pitchFamily="34" charset="0"/>
                <a:cs typeface="Zawgyi-One" panose="020B0604030504040204" pitchFamily="34" charset="0"/>
              </a:rPr>
              <a:t>႔ႏွင့္</a:t>
            </a:r>
            <a:r>
              <a:rPr lang="en-US" b="1" dirty="0" err="1">
                <a:latin typeface="Zawgyi-One" panose="020B0604030504040204" pitchFamily="34" charset="0"/>
                <a:cs typeface="Zawgyi-One" panose="020B0604030504040204" pitchFamily="34" charset="0"/>
              </a:rPr>
              <a:t>ေျပာဆိုေဆြးေ</a:t>
            </a:r>
            <a:r>
              <a:rPr lang="en-US" b="1" dirty="0">
                <a:latin typeface="Zawgyi-One" panose="020B0604030504040204" pitchFamily="34" charset="0"/>
                <a:cs typeface="Zawgyi-One" panose="020B0604030504040204" pitchFamily="34" charset="0"/>
              </a:rPr>
              <a:t>ႏြ</a:t>
            </a:r>
            <a:r>
              <a:rPr lang="en-US" b="1" dirty="0" err="1">
                <a:latin typeface="Zawgyi-One" panose="020B0604030504040204" pitchFamily="34" charset="0"/>
                <a:cs typeface="Zawgyi-One" panose="020B0604030504040204" pitchFamily="34" charset="0"/>
              </a:rPr>
              <a:t>းမႈမ်ားကို</a:t>
            </a:r>
            <a:r>
              <a:rPr lang="en-US" b="1" dirty="0">
                <a:latin typeface="Zawgyi-One" panose="020B0604030504040204" pitchFamily="34" charset="0"/>
                <a:cs typeface="Zawgyi-One" panose="020B0604030504040204" pitchFamily="34" charset="0"/>
              </a:rPr>
              <a:t> လ်ိဳ.၀ွက္စြာသိမ္းထားပါသလား။ </a:t>
            </a:r>
          </a:p>
          <a:p>
            <a:pPr>
              <a:lnSpc>
                <a:spcPct val="150000"/>
              </a:lnSpc>
            </a:pPr>
            <a:r>
              <a:rPr lang="en-US" b="1" dirty="0">
                <a:latin typeface="Zawgyi-One" panose="020B0604030504040204" pitchFamily="34" charset="0"/>
                <a:cs typeface="Zawgyi-One" panose="020B0604030504040204" pitchFamily="34" charset="0"/>
              </a:rPr>
              <a:t>၄။ ကၽြ</a:t>
            </a:r>
            <a:r>
              <a:rPr lang="en-US" b="1" dirty="0" err="1">
                <a:latin typeface="Zawgyi-One" panose="020B0604030504040204" pitchFamily="34" charset="0"/>
                <a:cs typeface="Zawgyi-One" panose="020B0604030504040204" pitchFamily="34" charset="0"/>
              </a:rPr>
              <a:t>န္ုပ္လုပ္နိုင္ပါတယ္လို႔ေျပာတဲ့အရာကို</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ေကာင္းမြန္စြာ</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တကယ္လုပ္ေဆာင္နိုင္ပါသလား</a:t>
            </a:r>
            <a:r>
              <a:rPr lang="en-US" b="1" dirty="0">
                <a:latin typeface="Zawgyi-One" panose="020B0604030504040204" pitchFamily="34" charset="0"/>
                <a:cs typeface="Zawgyi-One" panose="020B0604030504040204" pitchFamily="34" charset="0"/>
              </a:rPr>
              <a:t>။</a:t>
            </a:r>
          </a:p>
          <a:p>
            <a:pPr>
              <a:lnSpc>
                <a:spcPct val="150000"/>
              </a:lnSpc>
            </a:pPr>
            <a:r>
              <a:rPr lang="en-US" b="1" dirty="0">
                <a:latin typeface="Zawgyi-One" panose="020B0604030504040204" pitchFamily="34" charset="0"/>
                <a:cs typeface="Zawgyi-One" panose="020B0604030504040204" pitchFamily="34" charset="0"/>
              </a:rPr>
              <a:t>၅။ ကၽြ</a:t>
            </a:r>
            <a:r>
              <a:rPr lang="en-US" b="1" dirty="0" err="1">
                <a:latin typeface="Zawgyi-One" panose="020B0604030504040204" pitchFamily="34" charset="0"/>
                <a:cs typeface="Zawgyi-One" panose="020B0604030504040204" pitchFamily="34" charset="0"/>
              </a:rPr>
              <a:t>န္ုပ္သည</a:t>
            </a:r>
            <a:r>
              <a:rPr lang="en-US" b="1" dirty="0">
                <a:latin typeface="Zawgyi-One" panose="020B0604030504040204" pitchFamily="34" charset="0"/>
                <a:cs typeface="Zawgyi-One" panose="020B0604030504040204" pitchFamily="34" charset="0"/>
              </a:rPr>
              <a:t>္ ပါ၀င္သူမ်ားကို ၾ</a:t>
            </a:r>
            <a:r>
              <a:rPr lang="en-US" b="1" dirty="0" err="1">
                <a:latin typeface="Zawgyi-One" panose="020B0604030504040204" pitchFamily="34" charset="0"/>
                <a:cs typeface="Zawgyi-One" panose="020B0604030504040204" pitchFamily="34" charset="0"/>
              </a:rPr>
              <a:t>ကိဳဆိုသူ</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သို</a:t>
            </a:r>
            <a:r>
              <a:rPr lang="en-US" b="1" dirty="0">
                <a:latin typeface="Zawgyi-One" panose="020B0604030504040204" pitchFamily="34" charset="0"/>
                <a:cs typeface="Zawgyi-One" panose="020B0604030504040204" pitchFamily="34" charset="0"/>
              </a:rPr>
              <a:t>႔) </a:t>
            </a:r>
            <a:r>
              <a:rPr lang="en-US" b="1" dirty="0" err="1">
                <a:latin typeface="Zawgyi-One" panose="020B0604030504040204" pitchFamily="34" charset="0"/>
                <a:cs typeface="Zawgyi-One" panose="020B0604030504040204" pitchFamily="34" charset="0"/>
              </a:rPr>
              <a:t>ေျခာက္လွန</a:t>
            </a:r>
            <a:r>
              <a:rPr lang="en-US" b="1" dirty="0">
                <a:latin typeface="Zawgyi-One" panose="020B0604030504040204" pitchFamily="34" charset="0"/>
                <a:cs typeface="Zawgyi-One" panose="020B0604030504040204" pitchFamily="34" charset="0"/>
              </a:rPr>
              <a:t>္႔</a:t>
            </a:r>
            <a:r>
              <a:rPr lang="en-US" b="1" dirty="0" err="1">
                <a:latin typeface="Zawgyi-One" panose="020B0604030504040204" pitchFamily="34" charset="0"/>
                <a:cs typeface="Zawgyi-One" panose="020B0604030504040204" pitchFamily="34" charset="0"/>
              </a:rPr>
              <a:t>သူ</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ေခါင္းေဆာင္လား</a:t>
            </a:r>
            <a:r>
              <a:rPr lang="en-US" b="1" dirty="0">
                <a:latin typeface="Zawgyi-One" panose="020B0604030504040204" pitchFamily="34" charset="0"/>
                <a:cs typeface="Zawgyi-One" panose="020B0604030504040204" pitchFamily="34" charset="0"/>
              </a:rPr>
              <a:t>။</a:t>
            </a:r>
          </a:p>
          <a:p>
            <a:pPr>
              <a:lnSpc>
                <a:spcPct val="150000"/>
              </a:lnSpc>
            </a:pPr>
            <a:r>
              <a:rPr lang="en-US" b="1" dirty="0">
                <a:latin typeface="Zawgyi-One" panose="020B0604030504040204" pitchFamily="34" charset="0"/>
                <a:cs typeface="Zawgyi-One" panose="020B0604030504040204" pitchFamily="34" charset="0"/>
              </a:rPr>
              <a:t> </a:t>
            </a:r>
          </a:p>
          <a:p>
            <a:pPr algn="ctr">
              <a:lnSpc>
                <a:spcPct val="150000"/>
              </a:lnSpc>
            </a:pPr>
            <a:r>
              <a:rPr lang="en-US" b="1" i="1" dirty="0" err="1">
                <a:latin typeface="Zawgyi-One" panose="020B0604030504040204" pitchFamily="34" charset="0"/>
                <a:cs typeface="Zawgyi-One" panose="020B0604030504040204" pitchFamily="34" charset="0"/>
              </a:rPr>
              <a:t>ခိုင္မာျပီးသစၥာရွိေသာေခါင္းေဆာင္တစ္ဦး၏အေျခခံအုတ</a:t>
            </a:r>
            <a:r>
              <a:rPr lang="en-US" b="1" i="1" dirty="0">
                <a:latin typeface="Zawgyi-One" panose="020B0604030504040204" pitchFamily="34" charset="0"/>
                <a:cs typeface="Zawgyi-One" panose="020B0604030504040204" pitchFamily="34" charset="0"/>
              </a:rPr>
              <a:t>္ျ</a:t>
            </a:r>
            <a:r>
              <a:rPr lang="en-US" b="1" i="1" dirty="0" err="1">
                <a:latin typeface="Zawgyi-One" panose="020B0604030504040204" pitchFamily="34" charset="0"/>
                <a:cs typeface="Zawgyi-One" panose="020B0604030504040204" pitchFamily="34" charset="0"/>
              </a:rPr>
              <a:t>မစ္သည</a:t>
            </a:r>
            <a:r>
              <a:rPr lang="en-US" b="1" i="1" dirty="0">
                <a:latin typeface="Zawgyi-One" panose="020B0604030504040204" pitchFamily="34" charset="0"/>
                <a:cs typeface="Zawgyi-One" panose="020B0604030504040204" pitchFamily="34" charset="0"/>
              </a:rPr>
              <a:t>္ </a:t>
            </a:r>
            <a:r>
              <a:rPr lang="en-US" b="1" i="1" dirty="0" err="1">
                <a:latin typeface="Zawgyi-One" panose="020B0604030504040204" pitchFamily="34" charset="0"/>
                <a:cs typeface="Zawgyi-One" panose="020B0604030504040204" pitchFamily="34" charset="0"/>
              </a:rPr>
              <a:t>ယုံၾကည္ခံရျခင္းျဖစ္ပါက</a:t>
            </a:r>
            <a:r>
              <a:rPr lang="en-US" b="1" i="1" dirty="0">
                <a:latin typeface="Zawgyi-One" panose="020B0604030504040204" pitchFamily="34" charset="0"/>
                <a:cs typeface="Zawgyi-One" panose="020B0604030504040204" pitchFamily="34" charset="0"/>
              </a:rPr>
              <a:t>၊ ကၽြ</a:t>
            </a:r>
            <a:r>
              <a:rPr lang="en-US" b="1" i="1" dirty="0" err="1">
                <a:latin typeface="Zawgyi-One" panose="020B0604030504040204" pitchFamily="34" charset="0"/>
                <a:cs typeface="Zawgyi-One" panose="020B0604030504040204" pitchFamily="34" charset="0"/>
              </a:rPr>
              <a:t>နိုပ္ပ်ိဳးေထာင္ရန္လိုအပ္ေသာ</a:t>
            </a:r>
            <a:r>
              <a:rPr lang="en-US" b="1" i="1" dirty="0">
                <a:latin typeface="Zawgyi-One" panose="020B0604030504040204" pitchFamily="34" charset="0"/>
                <a:cs typeface="Zawgyi-One" panose="020B0604030504040204" pitchFamily="34" charset="0"/>
              </a:rPr>
              <a:t> </a:t>
            </a:r>
            <a:r>
              <a:rPr lang="en-US" b="1" i="1" dirty="0" err="1">
                <a:latin typeface="Zawgyi-One" panose="020B0604030504040204" pitchFamily="34" charset="0"/>
                <a:cs typeface="Zawgyi-One" panose="020B0604030504040204" pitchFamily="34" charset="0"/>
              </a:rPr>
              <a:t>ယုံၾကည္မႈကိုတည္ေထာင</a:t>
            </a:r>
            <a:r>
              <a:rPr lang="en-US" b="1" i="1" dirty="0">
                <a:latin typeface="Zawgyi-One" panose="020B0604030504040204" pitchFamily="34" charset="0"/>
                <a:cs typeface="Zawgyi-One" panose="020B0604030504040204" pitchFamily="34" charset="0"/>
              </a:rPr>
              <a:t>္ျ</a:t>
            </a:r>
            <a:r>
              <a:rPr lang="en-US" b="1" i="1" dirty="0" err="1">
                <a:latin typeface="Zawgyi-One" panose="020B0604030504040204" pitchFamily="34" charset="0"/>
                <a:cs typeface="Zawgyi-One" panose="020B0604030504040204" pitchFamily="34" charset="0"/>
              </a:rPr>
              <a:t>ခင္း</a:t>
            </a:r>
            <a:r>
              <a:rPr lang="en-US" b="1" i="1" dirty="0">
                <a:latin typeface="Zawgyi-One" panose="020B0604030504040204" pitchFamily="34" charset="0"/>
                <a:cs typeface="Zawgyi-One" panose="020B0604030504040204" pitchFamily="34" charset="0"/>
              </a:rPr>
              <a:t> </a:t>
            </a:r>
            <a:r>
              <a:rPr lang="en-US" b="1" i="1" dirty="0" err="1">
                <a:latin typeface="Zawgyi-One" panose="020B0604030504040204" pitchFamily="34" charset="0"/>
                <a:cs typeface="Zawgyi-One" panose="020B0604030504040204" pitchFamily="34" charset="0"/>
              </a:rPr>
              <a:t>ေခါင္းေဆာင္မႈအရည္အခ်င္းအခ်ိ</a:t>
            </a:r>
            <a:r>
              <a:rPr lang="en-US" b="1" i="1" dirty="0">
                <a:latin typeface="Zawgyi-One" panose="020B0604030504040204" pitchFamily="34" charset="0"/>
                <a:cs typeface="Zawgyi-One" panose="020B0604030504040204" pitchFamily="34" charset="0"/>
              </a:rPr>
              <a:t>ဳ႕က </a:t>
            </a:r>
            <a:r>
              <a:rPr lang="en-US" b="1" i="1" dirty="0" err="1">
                <a:latin typeface="Zawgyi-One" panose="020B0604030504040204" pitchFamily="34" charset="0"/>
                <a:cs typeface="Zawgyi-One" panose="020B0604030504040204" pitchFamily="34" charset="0"/>
              </a:rPr>
              <a:t>ဘာေတ</a:t>
            </a:r>
            <a:r>
              <a:rPr lang="en-US" b="1" i="1" dirty="0">
                <a:latin typeface="Zawgyi-One" panose="020B0604030504040204" pitchFamily="34" charset="0"/>
                <a:cs typeface="Zawgyi-One" panose="020B0604030504040204" pitchFamily="34" charset="0"/>
              </a:rPr>
              <a:t>ြျ</a:t>
            </a:r>
            <a:r>
              <a:rPr lang="en-US" b="1" i="1" dirty="0" err="1">
                <a:latin typeface="Zawgyi-One" panose="020B0604030504040204" pitchFamily="34" charset="0"/>
                <a:cs typeface="Zawgyi-One" panose="020B0604030504040204" pitchFamily="34" charset="0"/>
              </a:rPr>
              <a:t>ဖစ္မလဲ</a:t>
            </a:r>
            <a:r>
              <a:rPr lang="en-US" b="1" i="1" dirty="0">
                <a:latin typeface="Zawgyi-One" panose="020B0604030504040204" pitchFamily="34" charset="0"/>
                <a:cs typeface="Zawgyi-One" panose="020B0604030504040204" pitchFamily="34" charset="0"/>
              </a:rPr>
              <a:t>။</a:t>
            </a:r>
          </a:p>
        </p:txBody>
      </p:sp>
    </p:spTree>
    <p:extLst>
      <p:ext uri="{BB962C8B-B14F-4D97-AF65-F5344CB8AC3E}">
        <p14:creationId xmlns:p14="http://schemas.microsoft.com/office/powerpoint/2010/main" val="424182609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21">
                                            <p:bg/>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21">
                                            <p:txEl>
                                              <p:pRg st="0" end="0"/>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21">
                                            <p:txEl>
                                              <p:pRg st="1" end="1"/>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21">
                                            <p:txEl>
                                              <p:pRg st="2" end="2"/>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21">
                                            <p:txEl>
                                              <p:pRg st="3" end="3"/>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21">
                                            <p:txEl>
                                              <p:pRg st="4" end="4"/>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121">
                                            <p:txEl>
                                              <p:pRg st="5" end="5"/>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p" bldLvl="5" animBg="1" advAuto="0"/>
      <p:bldP spid="121" grpId="0" uiExpan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6" name="The Qualities of Integrity and Consistency.…"/>
          <p:cNvSpPr txBox="1">
            <a:spLocks noGrp="1"/>
          </p:cNvSpPr>
          <p:nvPr>
            <p:ph type="title"/>
          </p:nvPr>
        </p:nvSpPr>
        <p:spPr>
          <a:xfrm>
            <a:off x="1054013" y="2260189"/>
            <a:ext cx="7838283" cy="3490395"/>
          </a:xfrm>
          <a:prstGeom prst="rect">
            <a:avLst/>
          </a:prstGeom>
        </p:spPr>
        <p:txBody>
          <a:bodyPr>
            <a:noAutofit/>
          </a:bodyPr>
          <a:lstStyle/>
          <a:p>
            <a:pPr algn="l" defTabSz="388620">
              <a:lnSpc>
                <a:spcPct val="150000"/>
              </a:lnSpc>
              <a:spcBef>
                <a:spcPts val="1400"/>
              </a:spcBef>
              <a:buSzPct val="100000"/>
              <a:defRPr sz="2300" b="0" i="1" cap="none">
                <a:latin typeface="+mj-lt"/>
                <a:ea typeface="+mj-ea"/>
                <a:cs typeface="+mj-cs"/>
                <a:sym typeface="Helvetica"/>
              </a:defRPr>
            </a:pPr>
            <a:r>
              <a:rPr lang="en-US" sz="2400" dirty="0">
                <a:latin typeface="Zawgyi-One" panose="020B0604030504040204" pitchFamily="34" charset="0"/>
                <a:cs typeface="Zawgyi-One" panose="020B0604030504040204" pitchFamily="34" charset="0"/>
              </a:rPr>
              <a:t>၁။ </a:t>
            </a:r>
            <a:r>
              <a:rPr lang="en-US" sz="2400" dirty="0" err="1">
                <a:latin typeface="Zawgyi-One" panose="020B0604030504040204" pitchFamily="34" charset="0"/>
                <a:cs typeface="Zawgyi-One" panose="020B0604030504040204" pitchFamily="34" charset="0"/>
              </a:rPr>
              <a:t>ရိုးသားေျဖာင</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မတ</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ခင္း</a:t>
            </a:r>
            <a:r>
              <a:rPr lang="en-US" sz="2400" dirty="0">
                <a:latin typeface="Zawgyi-One" panose="020B0604030504040204" pitchFamily="34" charset="0"/>
                <a:cs typeface="Zawgyi-One" panose="020B0604030504040204" pitchFamily="34" charset="0"/>
              </a:rPr>
              <a:t>ႏွင့္ </a:t>
            </a:r>
            <a:r>
              <a:rPr lang="en-US" sz="2400" dirty="0" err="1">
                <a:latin typeface="Zawgyi-One" panose="020B0604030504040204" pitchFamily="34" charset="0"/>
                <a:cs typeface="Zawgyi-One" panose="020B0604030504040204" pitchFamily="34" charset="0"/>
              </a:rPr>
              <a:t>အေျပာင္းအလဲမျပ</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ခင္း</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အရည္အေသြး</a:t>
            </a:r>
            <a:br>
              <a:rPr lang="en-US" sz="2400" dirty="0">
                <a:latin typeface="Zawgyi-One" panose="020B0604030504040204" pitchFamily="34" charset="0"/>
                <a:cs typeface="Zawgyi-One" panose="020B0604030504040204" pitchFamily="34" charset="0"/>
              </a:rPr>
            </a:br>
            <a:r>
              <a:rPr lang="en-US" sz="2400" dirty="0">
                <a:latin typeface="Zawgyi-One" panose="020B0604030504040204" pitchFamily="34" charset="0"/>
                <a:cs typeface="Zawgyi-One" panose="020B0604030504040204" pitchFamily="34" charset="0"/>
              </a:rPr>
              <a:t>၂။ </a:t>
            </a:r>
            <a:r>
              <a:rPr lang="en-US" sz="2400" dirty="0" err="1">
                <a:latin typeface="Zawgyi-One" panose="020B0604030504040204" pitchFamily="34" charset="0"/>
                <a:cs typeface="Zawgyi-One" panose="020B0604030504040204" pitchFamily="34" charset="0"/>
              </a:rPr>
              <a:t>လူမႈဆက္ဆံေရး</a:t>
            </a:r>
            <a:r>
              <a:rPr lang="en-US" sz="2400" dirty="0">
                <a:latin typeface="Zawgyi-One" panose="020B0604030504040204" pitchFamily="34" charset="0"/>
                <a:cs typeface="Zawgyi-One" panose="020B0604030504040204" pitchFamily="34" charset="0"/>
              </a:rPr>
              <a:t>ႏွင့္ </a:t>
            </a:r>
            <a:r>
              <a:rPr lang="en-US" sz="2400" dirty="0" err="1">
                <a:latin typeface="Zawgyi-One" panose="020B0604030504040204" pitchFamily="34" charset="0"/>
                <a:cs typeface="Zawgyi-One" panose="020B0604030504040204" pitchFamily="34" charset="0"/>
              </a:rPr>
              <a:t>ထင္သာျမင္သာရွိမ</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အရည္အေသြး</a:t>
            </a:r>
            <a:br>
              <a:rPr lang="en-US" sz="2400" dirty="0">
                <a:latin typeface="Zawgyi-One" panose="020B0604030504040204" pitchFamily="34" charset="0"/>
                <a:cs typeface="Zawgyi-One" panose="020B0604030504040204" pitchFamily="34" charset="0"/>
              </a:rPr>
            </a:br>
            <a:r>
              <a:rPr lang="en-US" sz="2400" dirty="0">
                <a:latin typeface="Zawgyi-One" panose="020B0604030504040204" pitchFamily="34" charset="0"/>
                <a:cs typeface="Zawgyi-One" panose="020B0604030504040204" pitchFamily="34" charset="0"/>
              </a:rPr>
              <a:t>၃။ </a:t>
            </a:r>
            <a:r>
              <a:rPr lang="en-US" sz="2400" dirty="0" err="1">
                <a:latin typeface="Zawgyi-One" panose="020B0604030504040204" pitchFamily="34" charset="0"/>
                <a:cs typeface="Zawgyi-One" panose="020B0604030504040204" pitchFamily="34" charset="0"/>
              </a:rPr>
              <a:t>လ်ိ</a:t>
            </a:r>
            <a:r>
              <a:rPr lang="en-US" sz="2400" dirty="0">
                <a:latin typeface="Zawgyi-One" panose="020B0604030504040204" pitchFamily="34" charset="0"/>
                <a:cs typeface="Zawgyi-One" panose="020B0604030504040204" pitchFamily="34" charset="0"/>
              </a:rPr>
              <a:t>ဳ႕၀ွက္မႈရွိျခင္းႏွင့္ </a:t>
            </a:r>
            <a:r>
              <a:rPr lang="en-US" sz="2400" dirty="0" err="1">
                <a:latin typeface="Zawgyi-One" panose="020B0604030504040204" pitchFamily="34" charset="0"/>
                <a:cs typeface="Zawgyi-One" panose="020B0604030504040204" pitchFamily="34" charset="0"/>
              </a:rPr>
              <a:t>ရဲရင</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စြာ</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စကားေျပာဆိုျခင္းအရည္အေသြး</a:t>
            </a:r>
            <a:br>
              <a:rPr lang="en-US" sz="2400" dirty="0">
                <a:latin typeface="Zawgyi-One" panose="020B0604030504040204" pitchFamily="34" charset="0"/>
                <a:cs typeface="Zawgyi-One" panose="020B0604030504040204" pitchFamily="34" charset="0"/>
              </a:rPr>
            </a:br>
            <a:r>
              <a:rPr lang="en-US" sz="2400" dirty="0">
                <a:latin typeface="Zawgyi-One" panose="020B0604030504040204" pitchFamily="34" charset="0"/>
                <a:cs typeface="Zawgyi-One" panose="020B0604030504040204" pitchFamily="34" charset="0"/>
              </a:rPr>
              <a:t>၄။ </a:t>
            </a:r>
            <a:r>
              <a:rPr lang="en-US" sz="2400" dirty="0" err="1">
                <a:latin typeface="Zawgyi-One" panose="020B0604030504040204" pitchFamily="34" charset="0"/>
                <a:cs typeface="Zawgyi-One" panose="020B0604030504040204" pitchFamily="34" charset="0"/>
              </a:rPr>
              <a:t>အားကိုးထိုက</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ခင္း</a:t>
            </a:r>
            <a:r>
              <a:rPr lang="en-US" sz="2400" dirty="0">
                <a:latin typeface="Zawgyi-One" panose="020B0604030504040204" pitchFamily="34" charset="0"/>
                <a:cs typeface="Zawgyi-One" panose="020B0604030504040204" pitchFamily="34" charset="0"/>
              </a:rPr>
              <a:t>ႏွင့္ </a:t>
            </a:r>
            <a:r>
              <a:rPr lang="en-US" sz="2400" dirty="0" err="1">
                <a:latin typeface="Zawgyi-One" panose="020B0604030504040204" pitchFamily="34" charset="0"/>
                <a:cs typeface="Zawgyi-One" panose="020B0604030504040204" pitchFamily="34" charset="0"/>
              </a:rPr>
              <a:t>နိမ</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ခ်မႈရွိျခင္း</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အရည္အေသြး</a:t>
            </a:r>
            <a:br>
              <a:rPr lang="en-US" sz="2400" dirty="0">
                <a:latin typeface="Zawgyi-One" panose="020B0604030504040204" pitchFamily="34" charset="0"/>
                <a:cs typeface="Zawgyi-One" panose="020B0604030504040204" pitchFamily="34" charset="0"/>
              </a:rPr>
            </a:br>
            <a:r>
              <a:rPr lang="en-US" sz="2400" dirty="0">
                <a:latin typeface="Zawgyi-One" panose="020B0604030504040204" pitchFamily="34" charset="0"/>
                <a:cs typeface="Zawgyi-One" panose="020B0604030504040204" pitchFamily="34" charset="0"/>
              </a:rPr>
              <a:t>၅။ </a:t>
            </a:r>
            <a:r>
              <a:rPr lang="en-US" sz="2400" dirty="0" err="1">
                <a:latin typeface="Zawgyi-One" panose="020B0604030504040204" pitchFamily="34" charset="0"/>
                <a:cs typeface="Zawgyi-One" panose="020B0604030504040204" pitchFamily="34" charset="0"/>
              </a:rPr>
              <a:t>အျမဲအတူရွိေနျခင္း</a:t>
            </a:r>
            <a:r>
              <a:rPr lang="en-US" sz="2400" dirty="0">
                <a:latin typeface="Zawgyi-One" panose="020B0604030504040204" pitchFamily="34" charset="0"/>
                <a:cs typeface="Zawgyi-One" panose="020B0604030504040204" pitchFamily="34" charset="0"/>
              </a:rPr>
              <a:t>ႏွင့္ </a:t>
            </a:r>
            <a:r>
              <a:rPr lang="en-US" sz="2400" dirty="0" err="1">
                <a:latin typeface="Zawgyi-One" panose="020B0604030504040204" pitchFamily="34" charset="0"/>
                <a:cs typeface="Zawgyi-One" panose="020B0604030504040204" pitchFamily="34" charset="0"/>
              </a:rPr>
              <a:t>ဂရုစိုက္စြာဆက္ဆံျခင္း</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အရည္အေသြး</a:t>
            </a:r>
            <a:br>
              <a:rPr lang="en-US" sz="2400" dirty="0">
                <a:latin typeface="Zawgyi-One" panose="020B0604030504040204" pitchFamily="34" charset="0"/>
                <a:cs typeface="Zawgyi-One" panose="020B0604030504040204" pitchFamily="34" charset="0"/>
              </a:rPr>
            </a:br>
            <a:endParaRPr sz="2400" dirty="0">
              <a:latin typeface="Zawgyi-One" panose="020B0604030504040204" pitchFamily="34" charset="0"/>
              <a:cs typeface="Zawgyi-One" panose="020B0604030504040204" pitchFamily="34" charset="0"/>
            </a:endParaRPr>
          </a:p>
        </p:txBody>
      </p:sp>
      <p:sp>
        <p:nvSpPr>
          <p:cNvPr id="127" name="SPIRIT-EMPOWERED,…"/>
          <p:cNvSpPr txBox="1"/>
          <p:nvPr/>
        </p:nvSpPr>
        <p:spPr>
          <a:xfrm>
            <a:off x="353534" y="194586"/>
            <a:ext cx="8516990" cy="201978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lnSpc>
                <a:spcPct val="150000"/>
              </a:lnSpc>
              <a:defRPr sz="3000" b="1" cap="all">
                <a:solidFill>
                  <a:schemeClr val="accent2"/>
                </a:solidFill>
                <a:latin typeface="+mj-lt"/>
                <a:ea typeface="+mj-ea"/>
                <a:cs typeface="+mj-cs"/>
                <a:sym typeface="Helvetica"/>
              </a:defRPr>
            </a:pPr>
            <a:r>
              <a:rPr lang="my-MM" sz="2800" i="1" dirty="0">
                <a:latin typeface="Zawgyi-One" panose="020B0604030504040204" pitchFamily="34" charset="0"/>
                <a:cs typeface="Zawgyi-One" panose="020B0604030504040204" pitchFamily="34" charset="0"/>
              </a:rPr>
              <a:t>၀</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ည</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ဥ</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တ</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တ</a:t>
            </a:r>
            <a:r>
              <a:rPr lang="en-US" sz="2800" i="1" dirty="0">
                <a:latin typeface="Zawgyi-One" panose="020B0604030504040204" pitchFamily="34" charset="0"/>
                <a:cs typeface="Zawgyi-One" panose="020B0604030504040204" pitchFamily="34" charset="0"/>
              </a:rPr>
              <a:t>န</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ဆ</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ဆ</a:t>
            </a:r>
            <a:r>
              <a:rPr lang="my-MM" sz="2800" i="1" dirty="0">
                <a:latin typeface="Zawgyi-One" panose="020B0604030504040204" pitchFamily="34" charset="0"/>
                <a:cs typeface="Zawgyi-One" panose="020B0604030504040204" pitchFamily="34" charset="0"/>
              </a:rPr>
              <a:t>င</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ခ</a:t>
            </a:r>
            <a:r>
              <a:rPr lang="my-MM" sz="2800" i="1" dirty="0">
                <a:latin typeface="Zawgyi-One" panose="020B0604030504040204" pitchFamily="34" charset="0"/>
                <a:cs typeface="Zawgyi-One" panose="020B0604030504040204" pitchFamily="34" charset="0"/>
              </a:rPr>
              <a:t>င</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ခ</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ရ</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ပ</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 </a:t>
            </a:r>
            <a:r>
              <a:rPr lang="my-MM" sz="2800" i="1" dirty="0">
                <a:latin typeface="Zawgyi-One" panose="020B0604030504040204" pitchFamily="34" charset="0"/>
                <a:cs typeface="Zawgyi-One" panose="020B0604030504040204" pitchFamily="34" charset="0"/>
              </a:rPr>
              <a:t>ယ</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ၾ</a:t>
            </a:r>
            <a:r>
              <a:rPr lang="my-MM" sz="2800" i="1" dirty="0">
                <a:latin typeface="Zawgyi-One" panose="020B0604030504040204" pitchFamily="34" charset="0"/>
                <a:cs typeface="Zawgyi-One" panose="020B0604030504040204" pitchFamily="34" charset="0"/>
              </a:rPr>
              <a:t>က</a:t>
            </a:r>
            <a:r>
              <a:rPr lang="en-US" sz="2800" i="1" dirty="0">
                <a:latin typeface="Zawgyi-One" panose="020B0604030504040204" pitchFamily="34" charset="0"/>
                <a:cs typeface="Zawgyi-One" panose="020B0604030504040204" pitchFamily="34" charset="0"/>
              </a:rPr>
              <a:t>ည</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မ</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က</a:t>
            </a:r>
            <a:r>
              <a:rPr lang="my-MM" sz="2800" i="1" dirty="0">
                <a:latin typeface="Zawgyi-One" panose="020B0604030504040204" pitchFamily="34" charset="0"/>
                <a:cs typeface="Zawgyi-One" panose="020B0604030504040204" pitchFamily="34" charset="0"/>
              </a:rPr>
              <a:t>ိ</a:t>
            </a:r>
            <a:r>
              <a:rPr lang="en-US" sz="2800" i="1" dirty="0" err="1">
                <a:latin typeface="Zawgyi-One" panose="020B0604030504040204" pitchFamily="34" charset="0"/>
                <a:cs typeface="Zawgyi-One" panose="020B0604030504040204" pitchFamily="34" charset="0"/>
              </a:rPr>
              <a:t>ုပ်ိဳးေထာင္ေသာ</a:t>
            </a:r>
            <a:r>
              <a:rPr lang="en-US" sz="2800" i="1" dirty="0">
                <a:latin typeface="Zawgyi-One" panose="020B0604030504040204" pitchFamily="34" charset="0"/>
                <a:cs typeface="Zawgyi-One" panose="020B0604030504040204" pitchFamily="34" charset="0"/>
              </a:rPr>
              <a:t> </a:t>
            </a:r>
            <a:r>
              <a:rPr lang="en-US" sz="2800" i="1" dirty="0" err="1">
                <a:latin typeface="Zawgyi-One" panose="020B0604030504040204" pitchFamily="34" charset="0"/>
                <a:cs typeface="Zawgyi-One" panose="020B0604030504040204" pitchFamily="34" charset="0"/>
              </a:rPr>
              <a:t>ခိုင္မာျပီးသစၥာရွိ</a:t>
            </a:r>
            <a:r>
              <a:rPr lang="my-MM" sz="2800" i="1" dirty="0">
                <a:latin typeface="Zawgyi-One" panose="020B0604030504040204" pitchFamily="34" charset="0"/>
                <a:cs typeface="Zawgyi-One" panose="020B0604030504040204" pitchFamily="34" charset="0"/>
              </a:rPr>
              <a:t>ဥ</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ဆ</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င</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သ</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 </a:t>
            </a:r>
            <a:r>
              <a:rPr lang="my-MM" sz="2800" i="1" dirty="0">
                <a:latin typeface="Zawgyi-One" panose="020B0604030504040204" pitchFamily="34" charset="0"/>
                <a:cs typeface="Zawgyi-One" panose="020B0604030504040204" pitchFamily="34" charset="0"/>
              </a:rPr>
              <a:t>အ</a:t>
            </a:r>
            <a:r>
              <a:rPr lang="en-US" sz="2800" i="1" dirty="0" err="1">
                <a:latin typeface="Zawgyi-One" panose="020B0604030504040204" pitchFamily="34" charset="0"/>
                <a:cs typeface="Zawgyi-One" panose="020B0604030504040204" pitchFamily="34" charset="0"/>
              </a:rPr>
              <a:t>ရည္အခ်င္းမ်ား</a:t>
            </a:r>
            <a:r>
              <a:rPr lang="en-US" i="1" dirty="0" err="1">
                <a:latin typeface="Zawgyi-One" panose="020B0604030504040204" pitchFamily="34" charset="0"/>
                <a:cs typeface="Zawgyi-One" panose="020B0604030504040204" pitchFamily="34" charset="0"/>
              </a:rPr>
              <a:t>မွာ</a:t>
            </a:r>
            <a:endParaRPr lang="en-US" i="1" dirty="0">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5091704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childTnLst>
                                    <p:set>
                                      <p:cBhvr>
                                        <p:cTn id="22"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6" grpId="1" animBg="1"/>
      <p:bldP spid="126" grpId="2" animBg="1"/>
      <p:bldP spid="126" grpId="3" animBg="1"/>
      <p:bldP spid="126" grpId="4"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9" name="Circle"/>
          <p:cNvSpPr/>
          <p:nvPr/>
        </p:nvSpPr>
        <p:spPr>
          <a:xfrm>
            <a:off x="3937000" y="995680"/>
            <a:ext cx="1270000" cy="1270001"/>
          </a:xfrm>
          <a:prstGeom prst="ellipse">
            <a:avLst/>
          </a:prstGeom>
          <a:solidFill>
            <a:schemeClr val="accent2"/>
          </a:solidFill>
          <a:ln w="12700">
            <a:miter lim="400000"/>
          </a:ln>
        </p:spPr>
        <p:txBody>
          <a:bodyPr lIns="45718" tIns="45718" rIns="45718" bIns="45718" anchor="ctr"/>
          <a:lstStyle/>
          <a:p>
            <a:endParaRPr/>
          </a:p>
        </p:txBody>
      </p:sp>
      <p:sp>
        <p:nvSpPr>
          <p:cNvPr id="130" name="1"/>
          <p:cNvSpPr txBox="1"/>
          <p:nvPr/>
        </p:nvSpPr>
        <p:spPr>
          <a:xfrm>
            <a:off x="4258870" y="1000416"/>
            <a:ext cx="654983" cy="120032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rPr lang="en-US" dirty="0">
                <a:latin typeface="Zawgyi-One" panose="020B0604030504040204" pitchFamily="34" charset="0"/>
                <a:cs typeface="Zawgyi-One" panose="020B0604030504040204" pitchFamily="34" charset="0"/>
              </a:rPr>
              <a:t>၁</a:t>
            </a:r>
            <a:endParaRPr dirty="0">
              <a:latin typeface="Zawgyi-One" panose="020B0604030504040204" pitchFamily="34" charset="0"/>
              <a:cs typeface="Zawgyi-One" panose="020B0604030504040204" pitchFamily="34" charset="0"/>
            </a:endParaRPr>
          </a:p>
        </p:txBody>
      </p:sp>
      <p:sp>
        <p:nvSpPr>
          <p:cNvPr id="131" name="Title 1"/>
          <p:cNvSpPr txBox="1">
            <a:spLocks noGrp="1"/>
          </p:cNvSpPr>
          <p:nvPr>
            <p:ph type="title"/>
          </p:nvPr>
        </p:nvSpPr>
        <p:spPr>
          <a:xfrm>
            <a:off x="288351" y="162859"/>
            <a:ext cx="8738621" cy="944461"/>
          </a:xfrm>
          <a:prstGeom prst="rect">
            <a:avLst/>
          </a:prstGeom>
        </p:spPr>
        <p:txBody>
          <a:bodyPr/>
          <a:lstStyle>
            <a:lvl1pPr>
              <a:defRPr sz="2400">
                <a:latin typeface="+mj-lt"/>
                <a:ea typeface="+mj-ea"/>
                <a:cs typeface="+mj-cs"/>
                <a:sym typeface="Helvetica"/>
              </a:defRPr>
            </a:lvl1pPr>
          </a:lstStyle>
          <a:p>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န</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က</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လ</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က</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မ</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ယ</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ၾ</a:t>
            </a:r>
            <a:r>
              <a:rPr lang="en-US" dirty="0" err="1">
                <a:latin typeface="Zawgyi-One" panose="020B0604030504040204" pitchFamily="34" charset="0"/>
                <a:cs typeface="Zawgyi-One" panose="020B0604030504040204" pitchFamily="34" charset="0"/>
              </a:rPr>
              <a:t>ကည္မႈကို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ပ်ိဳးေထာင</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ခင္း</a:t>
            </a:r>
            <a:endParaRPr dirty="0">
              <a:latin typeface="Zawgyi-One" panose="020B0604030504040204" pitchFamily="34" charset="0"/>
              <a:cs typeface="Zawgyi-One" panose="020B0604030504040204" pitchFamily="34" charset="0"/>
            </a:endParaRPr>
          </a:p>
        </p:txBody>
      </p:sp>
      <p:sp>
        <p:nvSpPr>
          <p:cNvPr id="132" name="Text Placeholder 2"/>
          <p:cNvSpPr txBox="1">
            <a:spLocks noGrp="1"/>
          </p:cNvSpPr>
          <p:nvPr>
            <p:ph type="body" sz="quarter" idx="1"/>
          </p:nvPr>
        </p:nvSpPr>
        <p:spPr>
          <a:xfrm>
            <a:off x="908203" y="2255347"/>
            <a:ext cx="7498917" cy="1363280"/>
          </a:xfrm>
          <a:prstGeom prst="rect">
            <a:avLst/>
          </a:prstGeom>
        </p:spPr>
        <p:txBody>
          <a:bodyPr>
            <a:normAutofit fontScale="92500" lnSpcReduction="20000"/>
          </a:bodyPr>
          <a:lstStyle/>
          <a:p>
            <a:pPr marL="0" indent="0" algn="ctr" defTabSz="388620">
              <a:lnSpc>
                <a:spcPct val="90000"/>
              </a:lnSpc>
              <a:spcBef>
                <a:spcPts val="500"/>
              </a:spcBef>
              <a:buSzTx/>
              <a:buFontTx/>
              <a:buNone/>
              <a:defRPr sz="3000" b="1">
                <a:solidFill>
                  <a:schemeClr val="accent2"/>
                </a:solidFill>
              </a:defRPr>
            </a:pPr>
            <a:r>
              <a:rPr lang="en-US" sz="2200" dirty="0" err="1">
                <a:latin typeface="Zawgyi-One" panose="020B0604030504040204" pitchFamily="34" charset="0"/>
                <a:cs typeface="Zawgyi-One" panose="020B0604030504040204" pitchFamily="34" charset="0"/>
              </a:rPr>
              <a:t>ရိုးသားေျဖာင</a:t>
            </a:r>
            <a:r>
              <a:rPr lang="en-US" sz="2200" dirty="0">
                <a:latin typeface="Zawgyi-One" panose="020B0604030504040204" pitchFamily="34" charset="0"/>
                <a:cs typeface="Zawgyi-One" panose="020B0604030504040204" pitchFamily="34" charset="0"/>
              </a:rPr>
              <a:t>့္</a:t>
            </a:r>
            <a:r>
              <a:rPr lang="en-US" sz="2200" dirty="0" err="1">
                <a:latin typeface="Zawgyi-One" panose="020B0604030504040204" pitchFamily="34" charset="0"/>
                <a:cs typeface="Zawgyi-One" panose="020B0604030504040204" pitchFamily="34" charset="0"/>
              </a:rPr>
              <a:t>မတ</a:t>
            </a:r>
            <a:r>
              <a:rPr lang="en-US" sz="2200" dirty="0">
                <a:latin typeface="Zawgyi-One" panose="020B0604030504040204" pitchFamily="34" charset="0"/>
                <a:cs typeface="Zawgyi-One" panose="020B0604030504040204" pitchFamily="34" charset="0"/>
              </a:rPr>
              <a:t>္ျ</a:t>
            </a:r>
            <a:r>
              <a:rPr lang="en-US" sz="2200" dirty="0" err="1">
                <a:latin typeface="Zawgyi-One" panose="020B0604030504040204" pitchFamily="34" charset="0"/>
                <a:cs typeface="Zawgyi-One" panose="020B0604030504040204" pitchFamily="34" charset="0"/>
              </a:rPr>
              <a:t>ခင္း</a:t>
            </a:r>
            <a:r>
              <a:rPr lang="en-US" sz="2200" dirty="0">
                <a:latin typeface="Zawgyi-One" panose="020B0604030504040204" pitchFamily="34" charset="0"/>
                <a:cs typeface="Zawgyi-One" panose="020B0604030504040204" pitchFamily="34" charset="0"/>
              </a:rPr>
              <a:t>ႏွင့္ </a:t>
            </a:r>
            <a:r>
              <a:rPr lang="en-US" sz="2200" dirty="0" err="1">
                <a:latin typeface="Zawgyi-One" panose="020B0604030504040204" pitchFamily="34" charset="0"/>
                <a:cs typeface="Zawgyi-One" panose="020B0604030504040204" pitchFamily="34" charset="0"/>
              </a:rPr>
              <a:t>အေျပာင္းအလဲမျပ</a:t>
            </a:r>
            <a:r>
              <a:rPr lang="en-US" sz="2200" dirty="0">
                <a:latin typeface="Zawgyi-One" panose="020B0604030504040204" pitchFamily="34" charset="0"/>
                <a:cs typeface="Zawgyi-One" panose="020B0604030504040204" pitchFamily="34" charset="0"/>
              </a:rPr>
              <a:t>ဳျ</a:t>
            </a:r>
            <a:r>
              <a:rPr lang="en-US" sz="2200" dirty="0" err="1">
                <a:latin typeface="Zawgyi-One" panose="020B0604030504040204" pitchFamily="34" charset="0"/>
                <a:cs typeface="Zawgyi-One" panose="020B0604030504040204" pitchFamily="34" charset="0"/>
              </a:rPr>
              <a:t>ခင္း</a:t>
            </a:r>
            <a:r>
              <a:rPr lang="en-US" sz="2200" dirty="0">
                <a:latin typeface="Zawgyi-One" panose="020B0604030504040204" pitchFamily="34" charset="0"/>
                <a:cs typeface="Zawgyi-One" panose="020B0604030504040204" pitchFamily="34" charset="0"/>
              </a:rPr>
              <a:t> </a:t>
            </a:r>
            <a:r>
              <a:rPr lang="en-US" sz="2200" dirty="0" err="1">
                <a:latin typeface="Zawgyi-One" panose="020B0604030504040204" pitchFamily="34" charset="0"/>
                <a:cs typeface="Zawgyi-One" panose="020B0604030504040204" pitchFamily="34" charset="0"/>
              </a:rPr>
              <a:t>အရည္အေသြး</a:t>
            </a:r>
            <a:endParaRPr lang="en-US" sz="2200" dirty="0">
              <a:latin typeface="Zawgyi-One" panose="020B0604030504040204" pitchFamily="34" charset="0"/>
              <a:cs typeface="Zawgyi-One" panose="020B0604030504040204" pitchFamily="34" charset="0"/>
            </a:endParaRPr>
          </a:p>
          <a:p>
            <a:pPr marL="0" indent="0" algn="ctr" defTabSz="388620">
              <a:lnSpc>
                <a:spcPct val="90000"/>
              </a:lnSpc>
              <a:spcBef>
                <a:spcPts val="500"/>
              </a:spcBef>
              <a:buSzTx/>
              <a:buFontTx/>
              <a:buNone/>
              <a:defRPr sz="3000" b="1">
                <a:solidFill>
                  <a:schemeClr val="accent2"/>
                </a:solidFill>
              </a:defRPr>
            </a:pPr>
            <a:r>
              <a:rPr sz="2000" b="1" dirty="0">
                <a:solidFill>
                  <a:schemeClr val="tx1"/>
                </a:solidFill>
                <a:latin typeface="Zawgyi-One" panose="020B0604030504040204" pitchFamily="34" charset="0"/>
                <a:cs typeface="Zawgyi-One" panose="020B0604030504040204" pitchFamily="34" charset="0"/>
              </a:rPr>
              <a:t>“</a:t>
            </a:r>
            <a:r>
              <a:rPr lang="en-US" sz="2000" b="1" dirty="0">
                <a:solidFill>
                  <a:schemeClr val="tx1"/>
                </a:solidFill>
                <a:latin typeface="Zawgyi-One" panose="020B0604030504040204" pitchFamily="34" charset="0"/>
                <a:cs typeface="Zawgyi-One" panose="020B0604030504040204" pitchFamily="34" charset="0"/>
              </a:rPr>
              <a:t>ကၽြ</a:t>
            </a:r>
            <a:r>
              <a:rPr lang="en-US" sz="2000" b="1" dirty="0" err="1">
                <a:solidFill>
                  <a:schemeClr val="tx1"/>
                </a:solidFill>
                <a:latin typeface="Zawgyi-One" panose="020B0604030504040204" pitchFamily="34" charset="0"/>
                <a:cs typeface="Zawgyi-One" panose="020B0604030504040204" pitchFamily="34" charset="0"/>
              </a:rPr>
              <a:t>န္ုပ</a:t>
            </a:r>
            <a:r>
              <a:rPr lang="en-US" sz="2000" b="1" dirty="0">
                <a:solidFill>
                  <a:schemeClr val="tx1"/>
                </a:solidFill>
                <a:latin typeface="Zawgyi-One" panose="020B0604030504040204" pitchFamily="34" charset="0"/>
                <a:cs typeface="Zawgyi-One" panose="020B0604030504040204" pitchFamily="34" charset="0"/>
              </a:rPr>
              <a:t>္</a:t>
            </a:r>
            <a:r>
              <a:rPr lang="my-MM" sz="2000" b="1" dirty="0">
                <a:solidFill>
                  <a:schemeClr val="tx1"/>
                </a:solidFill>
                <a:latin typeface="Zawgyi-One" panose="020B0604030504040204" pitchFamily="34" charset="0"/>
                <a:cs typeface="Zawgyi-One" panose="020B0604030504040204" pitchFamily="34" charset="0"/>
              </a:rPr>
              <a:t>အ</a:t>
            </a:r>
            <a:r>
              <a:rPr lang="en-US" sz="2000" b="1" dirty="0">
                <a:solidFill>
                  <a:schemeClr val="tx1"/>
                </a:solidFill>
                <a:latin typeface="Zawgyi-One" panose="020B0604030504040204" pitchFamily="34" charset="0"/>
                <a:cs typeface="Zawgyi-One" panose="020B0604030504040204" pitchFamily="34" charset="0"/>
              </a:rPr>
              <a:t>သ</a:t>
            </a:r>
            <a:r>
              <a:rPr lang="my-MM" sz="2000" b="1" dirty="0">
                <a:solidFill>
                  <a:schemeClr val="tx1"/>
                </a:solidFill>
                <a:latin typeface="Zawgyi-One" panose="020B0604030504040204" pitchFamily="34" charset="0"/>
                <a:cs typeface="Zawgyi-One" panose="020B0604030504040204" pitchFamily="34" charset="0"/>
              </a:rPr>
              <a:t>က</a:t>
            </a:r>
            <a:r>
              <a:rPr lang="en-US" sz="2000" b="1" dirty="0">
                <a:solidFill>
                  <a:schemeClr val="tx1"/>
                </a:solidFill>
                <a:latin typeface="Zawgyi-One" panose="020B0604030504040204" pitchFamily="34" charset="0"/>
                <a:cs typeface="Zawgyi-One" panose="020B0604030504040204" pitchFamily="34" charset="0"/>
              </a:rPr>
              <a:t>္</a:t>
            </a:r>
            <a:r>
              <a:rPr lang="en-US" sz="2000" b="1" dirty="0" err="1">
                <a:solidFill>
                  <a:schemeClr val="tx1"/>
                </a:solidFill>
                <a:latin typeface="Zawgyi-One" panose="020B0604030504040204" pitchFamily="34" charset="0"/>
                <a:cs typeface="Zawgyi-One" panose="020B0604030504040204" pitchFamily="34" charset="0"/>
              </a:rPr>
              <a:t>ရွင္နည္းလို႔ေျပာတဲ့အတိုင္း</a:t>
            </a:r>
            <a:r>
              <a:rPr lang="en-US" sz="2000" b="1" dirty="0">
                <a:solidFill>
                  <a:schemeClr val="tx1"/>
                </a:solidFill>
                <a:latin typeface="Zawgyi-One" panose="020B0604030504040204" pitchFamily="34" charset="0"/>
                <a:cs typeface="Zawgyi-One" panose="020B0604030504040204" pitchFamily="34" charset="0"/>
              </a:rPr>
              <a:t> </a:t>
            </a:r>
            <a:r>
              <a:rPr lang="my-MM" sz="2000" b="1" dirty="0">
                <a:solidFill>
                  <a:schemeClr val="tx1"/>
                </a:solidFill>
                <a:latin typeface="Zawgyi-One" panose="020B0604030504040204" pitchFamily="34" charset="0"/>
                <a:cs typeface="Zawgyi-One" panose="020B0604030504040204" pitchFamily="34" charset="0"/>
              </a:rPr>
              <a:t>အ</a:t>
            </a:r>
            <a:r>
              <a:rPr lang="en-US" sz="2000" b="1" dirty="0">
                <a:solidFill>
                  <a:schemeClr val="tx1"/>
                </a:solidFill>
                <a:latin typeface="Zawgyi-One" panose="020B0604030504040204" pitchFamily="34" charset="0"/>
                <a:cs typeface="Zawgyi-One" panose="020B0604030504040204" pitchFamily="34" charset="0"/>
              </a:rPr>
              <a:t>ျ</a:t>
            </a:r>
            <a:r>
              <a:rPr lang="my-MM" sz="2000" b="1" dirty="0">
                <a:solidFill>
                  <a:schemeClr val="tx1"/>
                </a:solidFill>
                <a:latin typeface="Zawgyi-One" panose="020B0604030504040204" pitchFamily="34" charset="0"/>
                <a:cs typeface="Zawgyi-One" panose="020B0604030504040204" pitchFamily="34" charset="0"/>
              </a:rPr>
              <a:t>မ</a:t>
            </a:r>
            <a:r>
              <a:rPr lang="en-US" sz="2000" b="1" dirty="0">
                <a:solidFill>
                  <a:schemeClr val="tx1"/>
                </a:solidFill>
                <a:latin typeface="Zawgyi-One" panose="020B0604030504040204" pitchFamily="34" charset="0"/>
                <a:cs typeface="Zawgyi-One" panose="020B0604030504040204" pitchFamily="34" charset="0"/>
              </a:rPr>
              <a:t>ဲ</a:t>
            </a:r>
            <a:r>
              <a:rPr lang="my-MM" sz="2000" b="1" dirty="0">
                <a:solidFill>
                  <a:schemeClr val="tx1"/>
                </a:solidFill>
                <a:latin typeface="Zawgyi-One" panose="020B0604030504040204" pitchFamily="34" charset="0"/>
                <a:cs typeface="Zawgyi-One" panose="020B0604030504040204" pitchFamily="34" charset="0"/>
              </a:rPr>
              <a:t>အ</a:t>
            </a:r>
            <a:r>
              <a:rPr lang="en-US" sz="2000" b="1" dirty="0">
                <a:solidFill>
                  <a:schemeClr val="tx1"/>
                </a:solidFill>
                <a:latin typeface="Zawgyi-One" panose="020B0604030504040204" pitchFamily="34" charset="0"/>
                <a:cs typeface="Zawgyi-One" panose="020B0604030504040204" pitchFamily="34" charset="0"/>
              </a:rPr>
              <a:t>သ</a:t>
            </a:r>
            <a:r>
              <a:rPr lang="my-MM" sz="2000" b="1" dirty="0">
                <a:solidFill>
                  <a:schemeClr val="tx1"/>
                </a:solidFill>
                <a:latin typeface="Zawgyi-One" panose="020B0604030504040204" pitchFamily="34" charset="0"/>
                <a:cs typeface="Zawgyi-One" panose="020B0604030504040204" pitchFamily="34" charset="0"/>
              </a:rPr>
              <a:t>က</a:t>
            </a:r>
            <a:r>
              <a:rPr lang="en-US" sz="2000" b="1" dirty="0">
                <a:solidFill>
                  <a:schemeClr val="tx1"/>
                </a:solidFill>
                <a:latin typeface="Zawgyi-One" panose="020B0604030504040204" pitchFamily="34" charset="0"/>
                <a:cs typeface="Zawgyi-One" panose="020B0604030504040204" pitchFamily="34" charset="0"/>
              </a:rPr>
              <a:t>္</a:t>
            </a:r>
            <a:r>
              <a:rPr lang="my-MM" sz="2000" b="1" dirty="0">
                <a:solidFill>
                  <a:schemeClr val="tx1"/>
                </a:solidFill>
                <a:latin typeface="Zawgyi-One" panose="020B0604030504040204" pitchFamily="34" charset="0"/>
                <a:cs typeface="Zawgyi-One" panose="020B0604030504040204" pitchFamily="34" charset="0"/>
              </a:rPr>
              <a:t>ရ</a:t>
            </a:r>
            <a:r>
              <a:rPr lang="en-US" sz="2000" b="1" dirty="0">
                <a:solidFill>
                  <a:schemeClr val="tx1"/>
                </a:solidFill>
                <a:latin typeface="Zawgyi-One" panose="020B0604030504040204" pitchFamily="34" charset="0"/>
                <a:cs typeface="Zawgyi-One" panose="020B0604030504040204" pitchFamily="34" charset="0"/>
              </a:rPr>
              <a:t>ွ</a:t>
            </a:r>
            <a:r>
              <a:rPr lang="my-MM" sz="2000" b="1" dirty="0">
                <a:solidFill>
                  <a:schemeClr val="tx1"/>
                </a:solidFill>
                <a:latin typeface="Zawgyi-One" panose="020B0604030504040204" pitchFamily="34" charset="0"/>
                <a:cs typeface="Zawgyi-One" panose="020B0604030504040204" pitchFamily="34" charset="0"/>
              </a:rPr>
              <a:t>င</a:t>
            </a:r>
            <a:r>
              <a:rPr lang="en-US" sz="2000" b="1" dirty="0">
                <a:solidFill>
                  <a:schemeClr val="tx1"/>
                </a:solidFill>
                <a:latin typeface="Zawgyi-One" panose="020B0604030504040204" pitchFamily="34" charset="0"/>
                <a:cs typeface="Zawgyi-One" panose="020B0604030504040204" pitchFamily="34" charset="0"/>
              </a:rPr>
              <a:t>္</a:t>
            </a:r>
            <a:r>
              <a:rPr lang="my-MM" sz="2000" b="1" dirty="0">
                <a:solidFill>
                  <a:schemeClr val="tx1"/>
                </a:solidFill>
                <a:latin typeface="Zawgyi-One" panose="020B0604030504040204" pitchFamily="34" charset="0"/>
                <a:cs typeface="Zawgyi-One" panose="020B0604030504040204" pitchFamily="34" charset="0"/>
              </a:rPr>
              <a:t>ပ</a:t>
            </a:r>
            <a:r>
              <a:rPr lang="en-US" sz="2000" b="1" dirty="0">
                <a:solidFill>
                  <a:schemeClr val="tx1"/>
                </a:solidFill>
                <a:latin typeface="Zawgyi-One" panose="020B0604030504040204" pitchFamily="34" charset="0"/>
                <a:cs typeface="Zawgyi-One" panose="020B0604030504040204" pitchFamily="34" charset="0"/>
              </a:rPr>
              <a:t>ါ</a:t>
            </a:r>
            <a:r>
              <a:rPr lang="my-MM" sz="2000" b="1" dirty="0">
                <a:solidFill>
                  <a:schemeClr val="tx1"/>
                </a:solidFill>
                <a:latin typeface="Zawgyi-One" panose="020B0604030504040204" pitchFamily="34" charset="0"/>
                <a:cs typeface="Zawgyi-One" panose="020B0604030504040204" pitchFamily="34" charset="0"/>
              </a:rPr>
              <a:t>သ</a:t>
            </a:r>
            <a:r>
              <a:rPr lang="en-US" sz="2000" b="1" dirty="0">
                <a:solidFill>
                  <a:schemeClr val="tx1"/>
                </a:solidFill>
                <a:latin typeface="Zawgyi-One" panose="020B0604030504040204" pitchFamily="34" charset="0"/>
                <a:cs typeface="Zawgyi-One" panose="020B0604030504040204" pitchFamily="34" charset="0"/>
              </a:rPr>
              <a:t>လ</a:t>
            </a:r>
            <a:r>
              <a:rPr lang="my-MM" sz="2000" b="1" dirty="0">
                <a:solidFill>
                  <a:schemeClr val="tx1"/>
                </a:solidFill>
                <a:latin typeface="Zawgyi-One" panose="020B0604030504040204" pitchFamily="34" charset="0"/>
                <a:cs typeface="Zawgyi-One" panose="020B0604030504040204" pitchFamily="34" charset="0"/>
              </a:rPr>
              <a:t>ာ</a:t>
            </a:r>
            <a:r>
              <a:rPr lang="en-US" sz="2000" b="1" dirty="0">
                <a:solidFill>
                  <a:schemeClr val="tx1"/>
                </a:solidFill>
                <a:latin typeface="Zawgyi-One" panose="020B0604030504040204" pitchFamily="34" charset="0"/>
                <a:cs typeface="Zawgyi-One" panose="020B0604030504040204" pitchFamily="34" charset="0"/>
              </a:rPr>
              <a:t>း</a:t>
            </a:r>
            <a:r>
              <a:rPr sz="2000" b="1" dirty="0">
                <a:solidFill>
                  <a:schemeClr val="tx1"/>
                </a:solidFill>
                <a:latin typeface="Zawgyi-One" panose="020B0604030504040204" pitchFamily="34" charset="0"/>
                <a:cs typeface="Zawgyi-One" panose="020B0604030504040204" pitchFamily="34" charset="0"/>
              </a:rPr>
              <a:t>”</a:t>
            </a:r>
          </a:p>
          <a:p>
            <a:pPr marL="0" indent="0" algn="ctr" defTabSz="388620">
              <a:lnSpc>
                <a:spcPct val="90000"/>
              </a:lnSpc>
              <a:spcBef>
                <a:spcPts val="500"/>
              </a:spcBef>
              <a:buSzTx/>
              <a:buNone/>
              <a:defRPr sz="2000"/>
            </a:pPr>
            <a:r>
              <a:rPr sz="2000" b="1" dirty="0">
                <a:solidFill>
                  <a:schemeClr val="tx1"/>
                </a:solidFill>
                <a:latin typeface="Zawgyi-One" panose="020B0604030504040204" pitchFamily="34" charset="0"/>
                <a:cs typeface="Zawgyi-One" panose="020B0604030504040204" pitchFamily="34" charset="0"/>
              </a:rPr>
              <a:t>“</a:t>
            </a:r>
            <a:r>
              <a:rPr lang="en-US" sz="2000" b="1" dirty="0">
                <a:solidFill>
                  <a:schemeClr val="tx1"/>
                </a:solidFill>
                <a:latin typeface="Zawgyi-One" panose="020B0604030504040204" pitchFamily="34" charset="0"/>
                <a:cs typeface="Zawgyi-One" panose="020B0604030504040204" pitchFamily="34" charset="0"/>
              </a:rPr>
              <a:t>ကၽြ</a:t>
            </a:r>
            <a:r>
              <a:rPr lang="en-US" sz="2000" b="1" dirty="0" err="1">
                <a:solidFill>
                  <a:schemeClr val="tx1"/>
                </a:solidFill>
                <a:latin typeface="Zawgyi-One" panose="020B0604030504040204" pitchFamily="34" charset="0"/>
                <a:cs typeface="Zawgyi-One" panose="020B0604030504040204" pitchFamily="34" charset="0"/>
              </a:rPr>
              <a:t>နု္ပ္လုပ္ပါမည္လို႔ေျပာတဲ့အတိုင္း</a:t>
            </a:r>
            <a:r>
              <a:rPr lang="en-US" sz="2000" b="1" dirty="0">
                <a:solidFill>
                  <a:schemeClr val="tx1"/>
                </a:solidFill>
                <a:latin typeface="Zawgyi-One" panose="020B0604030504040204" pitchFamily="34" charset="0"/>
                <a:cs typeface="Zawgyi-One" panose="020B0604030504040204" pitchFamily="34" charset="0"/>
              </a:rPr>
              <a:t> </a:t>
            </a:r>
            <a:r>
              <a:rPr lang="en-US" sz="2000" b="1" dirty="0" err="1">
                <a:solidFill>
                  <a:schemeClr val="tx1"/>
                </a:solidFill>
                <a:latin typeface="Zawgyi-One" panose="020B0604030504040204" pitchFamily="34" charset="0"/>
                <a:cs typeface="Zawgyi-One" panose="020B0604030504040204" pitchFamily="34" charset="0"/>
              </a:rPr>
              <a:t>အျမဲလုပ္ေဆာင္ပါသလား</a:t>
            </a:r>
            <a:r>
              <a:rPr sz="2000" b="1" dirty="0">
                <a:solidFill>
                  <a:schemeClr val="tx1"/>
                </a:solidFill>
                <a:latin typeface="Zawgyi-One" panose="020B0604030504040204" pitchFamily="34" charset="0"/>
                <a:cs typeface="Zawgyi-One" panose="020B0604030504040204" pitchFamily="34" charset="0"/>
              </a:rPr>
              <a:t>?” </a:t>
            </a:r>
          </a:p>
        </p:txBody>
      </p:sp>
      <p:sp>
        <p:nvSpPr>
          <p:cNvPr id="133" name="“Here lies a man of integrity.…a consistency between our public and private…"/>
          <p:cNvSpPr txBox="1"/>
          <p:nvPr/>
        </p:nvSpPr>
        <p:spPr>
          <a:xfrm>
            <a:off x="934191" y="3498307"/>
            <a:ext cx="7498917" cy="1900516"/>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defTabSz="388620">
              <a:lnSpc>
                <a:spcPct val="150000"/>
              </a:lnSpc>
              <a:spcBef>
                <a:spcPts val="500"/>
              </a:spcBef>
              <a:buFont typeface="Arial"/>
              <a:defRPr sz="2000">
                <a:latin typeface="+mj-lt"/>
                <a:ea typeface="+mj-ea"/>
                <a:cs typeface="+mj-cs"/>
                <a:sym typeface="Helvetica"/>
              </a:defRPr>
            </a:pPr>
            <a:r>
              <a:rPr lang="en-US" b="1" dirty="0" err="1">
                <a:latin typeface="Zawgyi-One" panose="020B0604030504040204" pitchFamily="34" charset="0"/>
                <a:cs typeface="Zawgyi-One" panose="020B0604030504040204" pitchFamily="34" charset="0"/>
              </a:rPr>
              <a:t>ခရစ္ယာန္ေခါင္းေဆာင္ကို</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သင</a:t>
            </a:r>
            <a:r>
              <a:rPr lang="en-US" b="1" dirty="0">
                <a:latin typeface="Zawgyi-One" panose="020B0604030504040204" pitchFamily="34" charset="0"/>
                <a:cs typeface="Zawgyi-One" panose="020B0604030504040204" pitchFamily="34" charset="0"/>
              </a:rPr>
              <a:t>့္</a:t>
            </a:r>
            <a:r>
              <a:rPr lang="en-US" b="1" dirty="0" err="1">
                <a:latin typeface="Zawgyi-One" panose="020B0604030504040204" pitchFamily="34" charset="0"/>
                <a:cs typeface="Zawgyi-One" panose="020B0604030504040204" pitchFamily="34" charset="0"/>
              </a:rPr>
              <a:t>ကိုဘယ္လိုမွတ္မိေစခ်င္ပါသလဲ</a:t>
            </a:r>
            <a:r>
              <a:rPr b="1" dirty="0">
                <a:latin typeface="Zawgyi-One" panose="020B0604030504040204" pitchFamily="34" charset="0"/>
                <a:cs typeface="Zawgyi-One" panose="020B0604030504040204" pitchFamily="34" charset="0"/>
              </a:rPr>
              <a:t>”</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လို႔ေမးတဲ့အခ</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ရိုးသားေျဖာင</a:t>
            </a:r>
            <a:r>
              <a:rPr lang="en-US" b="1" dirty="0">
                <a:latin typeface="Zawgyi-One" panose="020B0604030504040204" pitchFamily="34" charset="0"/>
                <a:cs typeface="Zawgyi-One" panose="020B0604030504040204" pitchFamily="34" charset="0"/>
              </a:rPr>
              <a:t>့္</a:t>
            </a:r>
            <a:r>
              <a:rPr lang="en-US" b="1" dirty="0" err="1">
                <a:latin typeface="Zawgyi-One" panose="020B0604030504040204" pitchFamily="34" charset="0"/>
                <a:cs typeface="Zawgyi-One" panose="020B0604030504040204" pitchFamily="34" charset="0"/>
              </a:rPr>
              <a:t>မတ္တဲ့လူ</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လူထုၾကား</a:t>
            </a:r>
            <a:r>
              <a:rPr lang="en-US" b="1" dirty="0">
                <a:latin typeface="Zawgyi-One" panose="020B0604030504040204" pitchFamily="34" charset="0"/>
                <a:cs typeface="Zawgyi-One" panose="020B0604030504040204" pitchFamily="34" charset="0"/>
              </a:rPr>
              <a:t>ႏွင့္</a:t>
            </a:r>
            <a:r>
              <a:rPr lang="en-US" b="1" dirty="0" err="1">
                <a:latin typeface="Zawgyi-One" panose="020B0604030504040204" pitchFamily="34" charset="0"/>
                <a:cs typeface="Zawgyi-One" panose="020B0604030504040204" pitchFamily="34" charset="0"/>
              </a:rPr>
              <a:t>ကိုယ္ပိုင္သီးျခားအခ်ိန္ေတြမွာ</a:t>
            </a:r>
            <a:r>
              <a:rPr lang="en-US" b="1" dirty="0">
                <a:latin typeface="Zawgyi-One" panose="020B0604030504040204" pitchFamily="34" charset="0"/>
                <a:cs typeface="Zawgyi-One" panose="020B0604030504040204" pitchFamily="34" charset="0"/>
              </a:rPr>
              <a:t> ကၽြႏ</a:t>
            </a:r>
            <a:r>
              <a:rPr lang="en-US" b="1" dirty="0" err="1">
                <a:latin typeface="Zawgyi-One" panose="020B0604030504040204" pitchFamily="34" charset="0"/>
                <a:cs typeface="Zawgyi-One" panose="020B0604030504040204" pitchFamily="34" charset="0"/>
              </a:rPr>
              <a:t>ိုပ္အသက္တာ</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တသမတ္တည္းရွိတဲ့သူ</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ပည</a:t>
            </a:r>
            <a:r>
              <a:rPr lang="en-US" b="1" dirty="0">
                <a:latin typeface="Zawgyi-One" panose="020B0604030504040204" pitchFamily="34" charset="0"/>
                <a:cs typeface="Zawgyi-One" panose="020B0604030504040204" pitchFamily="34" charset="0"/>
              </a:rPr>
              <a:t>့္၀ေသာလူတစ္ဦးျဖစ္ျ</a:t>
            </a:r>
            <a:r>
              <a:rPr lang="en-US" b="1" dirty="0" err="1">
                <a:latin typeface="Zawgyi-One" panose="020B0604030504040204" pitchFamily="34" charset="0"/>
                <a:cs typeface="Zawgyi-One" panose="020B0604030504040204" pitchFamily="34" charset="0"/>
              </a:rPr>
              <a:t>ခင္ပါတယ</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လို႔ေျဖတယ</a:t>
            </a:r>
            <a:r>
              <a:rPr lang="en-US" b="1" dirty="0">
                <a:latin typeface="Zawgyi-One" panose="020B0604030504040204" pitchFamily="34" charset="0"/>
                <a:cs typeface="Zawgyi-One" panose="020B0604030504040204" pitchFamily="34" charset="0"/>
              </a:rPr>
              <a:t>္။ </a:t>
            </a:r>
            <a:endParaRPr b="1" dirty="0">
              <a:latin typeface="Zawgyi-One" panose="020B0604030504040204" pitchFamily="34" charset="0"/>
              <a:cs typeface="Zawgyi-One" panose="020B060403050404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1"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E5293B856BD64CB1B87359681A7667" ma:contentTypeVersion="12" ma:contentTypeDescription="Create a new document." ma:contentTypeScope="" ma:versionID="e2e4fca6c7706156bc0866a237d2715b">
  <xsd:schema xmlns:xsd="http://www.w3.org/2001/XMLSchema" xmlns:xs="http://www.w3.org/2001/XMLSchema" xmlns:p="http://schemas.microsoft.com/office/2006/metadata/properties" xmlns:ns2="88ac171a-a967-4333-ab36-6fd36cf34859" xmlns:ns3="f988c003-70f0-43cc-9aae-75fb2e975181" targetNamespace="http://schemas.microsoft.com/office/2006/metadata/properties" ma:root="true" ma:fieldsID="6cce27538b149d122bf51225c47e4bdf" ns2:_="" ns3:_="">
    <xsd:import namespace="88ac171a-a967-4333-ab36-6fd36cf34859"/>
    <xsd:import namespace="f988c003-70f0-43cc-9aae-75fb2e9751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ac171a-a967-4333-ab36-6fd36cf348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88c003-70f0-43cc-9aae-75fb2e9751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A39C2A-402C-4A73-933A-65D73BE8EF55}"/>
</file>

<file path=customXml/itemProps2.xml><?xml version="1.0" encoding="utf-8"?>
<ds:datastoreItem xmlns:ds="http://schemas.openxmlformats.org/officeDocument/2006/customXml" ds:itemID="{D55BC5A7-6C2D-4536-99DC-E0F1E617B30C}"/>
</file>

<file path=customXml/itemProps3.xml><?xml version="1.0" encoding="utf-8"?>
<ds:datastoreItem xmlns:ds="http://schemas.openxmlformats.org/officeDocument/2006/customXml" ds:itemID="{AC001509-8128-4682-A5CC-A5F76E87D742}"/>
</file>

<file path=docProps/app.xml><?xml version="1.0" encoding="utf-8"?>
<Properties xmlns="http://schemas.openxmlformats.org/officeDocument/2006/extended-properties" xmlns:vt="http://schemas.openxmlformats.org/officeDocument/2006/docPropsVTypes">
  <TotalTime>7451</TotalTime>
  <Words>11238</Words>
  <Application>Microsoft Macintosh PowerPoint</Application>
  <PresentationFormat>On-screen Show (4:3)</PresentationFormat>
  <Paragraphs>405</Paragraphs>
  <Slides>44</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Raleway-Bold</vt:lpstr>
      <vt:lpstr>Zawgyi-One</vt:lpstr>
      <vt:lpstr>Arial</vt:lpstr>
      <vt:lpstr>Calibri</vt:lpstr>
      <vt:lpstr>Helvetica</vt:lpstr>
      <vt:lpstr>Helvetica Neue</vt:lpstr>
      <vt:lpstr>Times</vt:lpstr>
      <vt:lpstr>Times New Roman</vt:lpstr>
      <vt:lpstr>Tw Cen MT</vt:lpstr>
      <vt:lpstr>Office Theme</vt:lpstr>
      <vt:lpstr> ေနာက္လိုက္မ်ား၏ယုံၾကည္မႈကို ပ်ိဳးေထာင္ျခင္း  (NURTURING THE TRUST  OF THOSE WE LEAD)   E. LeBron Fairbanks  September 13, 2019</vt:lpstr>
      <vt:lpstr>ခရစ္ယာန္ေခါင္းေဆာင္မ်ားအေနျဖင့္ ခိုင္မာေသာဆုံးျဖတ္ခ်က္ႏွင့္ သစၥာရွိေသာေခါင္းေဆာင္မ်ားအျဖစ္ အေစခံရာတြင္၊ ရိုးသားေျဖာင့္မတ္ျခင္းႏွင့္  ေက်းဇူးျပဳတတ္ျခင္းကို ကၽြန္ုပ္တို႔ယုံၾကည္ျခင္းသက္ေသအျဖစ္ႏွင့္ ေက်းဇူးေတာ္တရားတြင္ ရွင္သန္ၾကီးထြားမႈအျဖစ္ေဖာ္ထုတ္ကာ  ကၽြန္ုပ္တို႔အသက္ရွင္ပုံႏွင့္ ယုံၾကည္သူလူထုကို ဦးေဆာင္ရာတြင္ အျမဲေျပာင္းလဲေနရပါမည္။</vt:lpstr>
      <vt:lpstr>ကၽြန္ုပ္တို႔ျပဳစုေသာလူထုမွ ကၽြႏ္ုပ္တို႔အသက္တာေျပာင္းလဲမႈႏွင့္ ေျပာင္းလဲေစေသာ၀ိညာဥ္စိတ္ေနသေဘာကို သက္ေသထူရပါမည္။ ကၽြန္ုပ္တို႔သေဘာထားမတိုက္ဆိုင္မႈအခ်ိန္မ်ားႏွင့္ အေရးၾကီးေသာအေရးကိစၥမ်ားအတြက္ စီစဥ္မႈႏွင့္လုပ္ေဆာင္မႈမ်ားကို ေရာင္ျပန္ဟပ္ရပါမည္။  </vt:lpstr>
      <vt:lpstr>ကၽြနု္ပ္တို႔ျပဳစုေသာလူထုမွ ကၽြန္ုပ္တို႔၏ဘာသာေရးုဦးေဆာင္မႈႏွင့္သာမာန္ ျပဳမူေနထိုင္မႈအၾကားတြင္ ျခားနားမႈမရိွသည္ကို ျမင္ေတြ႔ရမည္။ ကၽြန္ုပ္တို႔တရားေဟာခ်က္ႏွင့္ ကၽြန္ုပ္တို႔ဦးေဆာင္မႈတြင္ ၾကီးမားေသာျခားနားမႈမရွိသင့္ပါ။ ကၽြန္ုပ္တို႔စကားလုံးႏွင့္ လုပ္ေဆာင္မႈမ်ားအၾကားတြင္ ထင္ရွားေသာ ျခားနားခ်က္မရွိရေပ။ </vt:lpstr>
      <vt:lpstr>ကၽြန္ုပ္တို႔ေဟာေျပာေသာ တရား၊ အိမ္တြင္းေနထိုင္မႈ၊ ရပ္ရြာအတြင္း လုပ္ေဆာင္မႈႏွင့္ အစည္းအေ၀းဦးေဆာင္မႈသည္ ခရစ္ေတာ္၏စိတ္ေနသေဘာနဲ႔အညီေျပာင္းလဲျခင္းကို သက္ေသထူကာ တိုးပြါးျခင္းရွိရပါမည္။ ၂ေကာ ၃း၁၈ </vt:lpstr>
      <vt:lpstr>PowerPoint Presentation</vt:lpstr>
      <vt:lpstr>PowerPoint Presentation</vt:lpstr>
      <vt:lpstr>၁။ ရိုးသားေျဖာင့္မတ္ျခင္းႏွင့္ အေျပာင္းအလဲမျပဳျခင္း အရည္အေသြး ၂။ လူမႈဆက္ဆံေရးႏွင့္ ထင္သာျမင္သာရွိမႈ အရည္အေသြး ၃။ လ်ိဳ႕၀ွက္မႈရွိျခင္းႏွင့္ ရဲရင့္စြာ စကားေျပာဆိုျခင္းအရည္အေသြး ၄။ အားကိုးထိုက္ျခင္းႏွင့္ နိမ့္ခ်မႈရွိျခင္း အရည္အေသြး ၅။ အျမဲအတူရွိေနျခင္းႏွင့္ ဂရုစိုက္စြာဆက္ဆံျခင္း အရည္အေသြး </vt:lpstr>
      <vt:lpstr>ေနာက္လိုက္မ်ား၏ယုံၾကည္မႈကို ပ်ိဳးေထာင္ျခင္း</vt:lpstr>
      <vt:lpstr>ရိုးသားေျဖာင့္မတ္ျခင္းႏွင့္ မေျပာင္းလဲျခင္းကို အေလးထားျခင္း</vt:lpstr>
      <vt:lpstr>ရိုးသားေျဖာင့္မတ္ျခင္းႏွင့္ မေျပာင္းလဲျခင္းကို အေလးထားျခင္း</vt:lpstr>
      <vt:lpstr>ရိုးသားေျဖာင့္မတ္ျခင္းႏွင့္ မေျပာင္းလဲျခင္းကို အေလးထားျခင္း</vt:lpstr>
      <vt:lpstr>PowerPoint Presentation</vt:lpstr>
      <vt:lpstr>ေနာက္လိုက္မ်ား၏ယုံၾကည္မႈကို ပ်ိဳးေထာင္ျခင္း</vt:lpstr>
      <vt:lpstr>PowerPoint Presentation</vt:lpstr>
      <vt:lpstr>PowerPoint Presentation</vt:lpstr>
      <vt:lpstr>လူမႈဆက္ဆံေရးႏွင့္ ထင္သာျမင္သာရွိမႈကို အေလးထားျခင္း</vt:lpstr>
      <vt:lpstr>လူမႈဆက္ဆံေရးႏွင့္ ထင္သာျမင္သာရွိမႈကို အေလးထားျခင္း</vt:lpstr>
      <vt:lpstr>ေနာက္လိုက္မ်ား၏ယုံၾကည္မႈကို ပ်ိဳးေထာင္ျခင္း</vt:lpstr>
      <vt:lpstr>လ်ိဳ႕၀ွက္မႈရွိျခင္းႏွင့္ ရဲရင့္စြာ စကားေျပာဆိုျခင္းကို ဦးစားေပးျခင္း</vt:lpstr>
      <vt:lpstr>လ်ိဳ႕၀ွက္မႈရွိျခင္းႏွင့္ ရဲရင့္စြာ စကားေျပာဆိုျခင္းကို ဦးစားေပးျခင္း</vt:lpstr>
      <vt:lpstr>လ်ိဳ႕၀ွက္မႈရွိျခင္းႏွင့္ ရဲရင့္စြာ စကားေျပာဆိုျခင္းကို ဦးစားေပးျခင္း</vt:lpstr>
      <vt:lpstr>လ်ိဳ႕၀ွက္မႈရွိျခင္းႏွင့္ ရဲရင့္စြာ စကားေျပာဆိုျခင္းကို ဦးစားေပးျခင္း</vt:lpstr>
      <vt:lpstr>ေနာက္လိုက္မ်ား၏ယုံၾကည္မႈကို ပ်ိဳးေထာင္ျခင္း</vt:lpstr>
      <vt:lpstr>အားကိုးထိုက္ျခင္းႏွင့္ နိမ့္ခ်မႈရွိျခင္း</vt:lpstr>
      <vt:lpstr>အားကိုးထိုက္ျခင္းႏွင့္ နိမ့္ခ်မႈရွိျခင္းကို ဦးစားေပးျခင္း</vt:lpstr>
      <vt:lpstr>Focus on Cအားကိုးထိုက္ျခင္းႏွင့္ နိမ့္ခ်မႈရွိျခင္းကို ဦးစားေပးျခင္း</vt:lpstr>
      <vt:lpstr>အားကိုးထိုက္ျခင္းႏွင့္ နိမ့္ခ်မႈရွိျခင္းကို ဦးစားေပးျခင္း</vt:lpstr>
      <vt:lpstr>အားကိုးထိုက္ျခင္းႏွင့္ နိမ့္ခ်မႈရွိျခင္းကို ဦးစားေပးျခင္း</vt:lpstr>
      <vt:lpstr>အားကိုးထိုက္ျခင္းႏွင့္ နိမ့္ခ်မႈရွိျခင္းကို ဦးစားေပးျခင္း</vt:lpstr>
      <vt:lpstr>PowerPoint Presentation</vt:lpstr>
      <vt:lpstr>အျမဲအတူရွိေနျခင္းႏွင့္ ဂရုစိုက္စြာဆက္ဆံျခင္းကို ဦးစားေပးျခင္း</vt:lpstr>
      <vt:lpstr>အျမဲအတူရွိေနျခင္းႏွင့္ ဂရုစိုက္စြာဆက္ဆံျခင္းကို ဦးစားေပးျခင္း</vt:lpstr>
      <vt:lpstr>အျမဲအတူရွိေနျခင္းႏွင့္ ဂရုစိုက္စြာဆက္ဆံျခင္းကို ဦးစားေပးျခင္း</vt:lpstr>
      <vt:lpstr>အျမဲအတူရွိေနျခင္းႏွင့္ ဂရုစိုက္စြာဆက္ဆံျခင္းကို ဦးစားေပးျခင္း</vt:lpstr>
      <vt:lpstr>ျပန္လည္သုံးသပ္ျခင္း</vt:lpstr>
      <vt:lpstr>ေျပာင္းလဲျခင္းကိုျပဳေသာေခါင္းေဆာင္မႈအရည္အခ်င္းမ်ား-ေနာက္လုိက္မ်ား၏ယုံၾကည္မႈကိုပ်ိဳးေထာင္ျခင္း</vt:lpstr>
      <vt:lpstr>PowerPoint Presentation</vt:lpstr>
      <vt:lpstr>ယုံၾကည္မႈကို တည္ေဆာက္ရန္အရည္အခ်င္းမ်ားႏွင့္ ခရစ္ယာန္ေခါင္းေဆာင္မႈ</vt:lpstr>
      <vt:lpstr>PowerPoint Presentation</vt:lpstr>
      <vt:lpstr>PowerPoint Presentation</vt:lpstr>
      <vt:lpstr>အဖဲြ.လိုက္ အပိတ္ဆုေတာင္း</vt:lpstr>
      <vt:lpstr>Dr. Edward LeBron Fairbanks www.BoardServe.org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Transformative Leadership qualities:   NURTURING THE TRUST  OF THOSE WE LEAD   E. LeBron Fairbanks, presenter  September 2019</dc:title>
  <dc:creator>Lenovo</dc:creator>
  <cp:lastModifiedBy>Fairbanks, E. Lebron</cp:lastModifiedBy>
  <cp:revision>426</cp:revision>
  <dcterms:modified xsi:type="dcterms:W3CDTF">2022-05-10T18:05:05Z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0x01010075E5293B856BD64CB1B87359681A7667</vt:lpwstr>
  </property>
</Properties>
</file>